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1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 dirty="0">
                <a:ea typeface="Arial" pitchFamily="-106" charset="0"/>
                <a:cs typeface="Arial" pitchFamily="-106" charset="0"/>
              </a:rPr>
              <a:t>UK Renal Registry</a:t>
            </a:r>
            <a:r>
              <a:rPr lang="en-GB" sz="1600" b="1" dirty="0" smtClean="0">
                <a:ea typeface="Arial" pitchFamily="-106" charset="0"/>
                <a:cs typeface="Arial" pitchFamily="-106" charset="0"/>
              </a:rPr>
              <a:t> </a:t>
            </a:r>
            <a:r>
              <a:rPr lang="en-US" sz="1600" b="1" dirty="0" smtClean="0">
                <a:ea typeface="Arial" pitchFamily="-106" charset="0"/>
                <a:cs typeface="Arial" pitchFamily="-106" charset="0"/>
              </a:rPr>
              <a:t>21st Annual Report</a:t>
            </a:r>
          </a:p>
          <a:p>
            <a:pPr algn="ctr"/>
            <a:r>
              <a:rPr lang="en-US" sz="1400" b="1" dirty="0" smtClean="0">
                <a:solidFill>
                  <a:schemeClr val="bg1">
                    <a:lumMod val="50000"/>
                  </a:schemeClr>
                </a:solidFill>
                <a:ea typeface="Arial" pitchFamily="-106" charset="0"/>
                <a:cs typeface="Arial" pitchFamily="-106" charset="0"/>
              </a:rPr>
              <a:t>Data to 31/12/2017</a:t>
            </a:r>
            <a:endParaRPr lang="en-US" sz="1400" b="1" dirty="0">
              <a:solidFill>
                <a:schemeClr val="bg1">
                  <a:lumMod val="50000"/>
                </a:schemeClr>
              </a:solidFill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286000" y="608469"/>
            <a:ext cx="4572000" cy="5277734"/>
            <a:chOff x="2286000" y="608469"/>
            <a:chExt cx="4572000" cy="5277734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286000" y="608469"/>
              <a:ext cx="4572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A1</a:t>
              </a:r>
              <a:r>
                <a:rPr lang="en-US" sz="1200" b="1" dirty="0"/>
                <a:t>.</a:t>
              </a:r>
              <a:r>
                <a:rPr lang="en-US" sz="1200" dirty="0" smtClean="0"/>
                <a:t> Frequencies and directions of patient data flows between hospital labs, renal 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and databases</a:t>
              </a:r>
            </a:p>
            <a:p>
              <a:r>
                <a:rPr lang="en-US" sz="1200" baseline="30000" dirty="0" smtClean="0"/>
                <a:t>∗</a:t>
              </a:r>
              <a:r>
                <a:rPr lang="en-US" sz="1100" dirty="0" smtClean="0"/>
                <a:t>The UKRR database includes the British Association for </a:t>
              </a:r>
              <a:r>
                <a:rPr lang="en-US" sz="1100" dirty="0" err="1" smtClean="0"/>
                <a:t>Paediatric</a:t>
              </a:r>
              <a:r>
                <a:rPr lang="en-US" sz="1100" dirty="0" smtClean="0"/>
                <a:t> Nephrology database</a:t>
              </a:r>
            </a:p>
            <a:p>
              <a:r>
                <a:rPr lang="en-US" sz="1100" dirty="0" smtClean="0"/>
                <a:t>UKRDC – UK Renal Data Collaboration</a:t>
              </a:r>
              <a:br>
                <a:rPr lang="en-US" sz="1100" dirty="0" smtClean="0"/>
              </a:br>
              <a:r>
                <a:rPr lang="en-US" sz="1100" dirty="0" smtClean="0"/>
                <a:t>(at present daily data flows to the UKRDC are for </a:t>
              </a:r>
              <a:r>
                <a:rPr lang="en-US" sz="1100" dirty="0" err="1" smtClean="0"/>
                <a:t>PatientView</a:t>
              </a:r>
              <a:r>
                <a:rPr lang="en-US" sz="1100" dirty="0" smtClean="0"/>
                <a:t> only)</a:t>
              </a:r>
              <a:endParaRPr lang="en-US" sz="11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7" name="Picture 6" descr="Slide A0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67000" y="1828800"/>
              <a:ext cx="3810000" cy="4057403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1746</TotalTime>
  <Words>64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Slide 1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185</cp:revision>
  <dcterms:created xsi:type="dcterms:W3CDTF">2019-05-24T07:44:30Z</dcterms:created>
  <dcterms:modified xsi:type="dcterms:W3CDTF">2019-05-24T07:46:20Z</dcterms:modified>
</cp:coreProperties>
</file>