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21st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31/12/2017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47129"/>
            <a:ext cx="4445000" cy="3763743"/>
            <a:chOff x="2349500" y="1371600"/>
            <a:chExt cx="4445000" cy="3763743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667000" y="13716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B1</a:t>
              </a:r>
              <a:r>
                <a:rPr lang="en-US" sz="1200" b="1" dirty="0"/>
                <a:t>.</a:t>
              </a:r>
              <a:r>
                <a:rPr lang="en-US" sz="1200" dirty="0" smtClean="0"/>
                <a:t> 95% confidence limits for RRT incidence rate of 121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in 2017 for population size 80,000–800,000</a:t>
              </a:r>
            </a:p>
            <a:p>
              <a:pPr algn="ctr"/>
              <a:r>
                <a:rPr lang="en-US" sz="1100" dirty="0" err="1" smtClean="0"/>
                <a:t>pmp</a:t>
              </a:r>
              <a:r>
                <a:rPr lang="en-US" sz="1100" dirty="0" smtClean="0"/>
                <a:t> – per million population</a:t>
              </a:r>
              <a:endParaRPr lang="en-US" sz="11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 B01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36648"/>
              <a:ext cx="4445000" cy="299869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19332" y="6237288"/>
            <a:ext cx="3905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21st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31/12/2017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49500" y="1560317"/>
            <a:ext cx="4445000" cy="3737366"/>
            <a:chOff x="2349500" y="1371600"/>
            <a:chExt cx="4445000" cy="373736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667000" y="13716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B2.</a:t>
              </a:r>
              <a:r>
                <a:rPr lang="en-US" sz="1200" dirty="0" smtClean="0"/>
                <a:t> 95% confidence limits for RRT incidence rate of 121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in 2017 for population size 80,000–4 million</a:t>
              </a:r>
            </a:p>
            <a:p>
              <a:pPr algn="ctr"/>
              <a:r>
                <a:rPr lang="en-US" sz="1100" dirty="0" err="1" smtClean="0"/>
                <a:t>pmp</a:t>
              </a:r>
              <a:r>
                <a:rPr lang="en-US" sz="1100" dirty="0" smtClean="0"/>
                <a:t> – per million population</a:t>
              </a:r>
              <a:endParaRPr lang="en-US" sz="11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6" name="Picture 5" descr="Slide B01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35124"/>
              <a:ext cx="4445000" cy="29738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19332" y="6237288"/>
            <a:ext cx="3905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21st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31/12/2017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3600" y="1568118"/>
            <a:ext cx="5029200" cy="3721764"/>
            <a:chOff x="2133600" y="1371600"/>
            <a:chExt cx="5029200" cy="372176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133600" y="1371600"/>
              <a:ext cx="50292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B3.</a:t>
              </a:r>
              <a:r>
                <a:rPr lang="en-US" sz="1200" dirty="0" smtClean="0"/>
                <a:t> 95% confidence limits for RRT prevalence rate of 983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on 31/12/2017 for catchment population size 50,000–800,000</a:t>
              </a:r>
            </a:p>
            <a:p>
              <a:pPr algn="ctr"/>
              <a:r>
                <a:rPr lang="en-US" sz="1100" dirty="0" err="1" smtClean="0"/>
                <a:t>pmp</a:t>
              </a:r>
              <a:r>
                <a:rPr lang="en-US" sz="1100" dirty="0" smtClean="0"/>
                <a:t> – per million population</a:t>
              </a:r>
              <a:endParaRPr lang="en-US" sz="11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6" name="Picture 5" descr="Slide B01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38172"/>
              <a:ext cx="4445000" cy="2955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19332" y="6237288"/>
            <a:ext cx="3905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21st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31/12/2017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33600" y="1598802"/>
            <a:ext cx="5029200" cy="3660396"/>
            <a:chOff x="2133600" y="1568118"/>
            <a:chExt cx="5029200" cy="3660396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133600" y="1568118"/>
              <a:ext cx="50292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B4.</a:t>
              </a:r>
              <a:r>
                <a:rPr lang="en-US" sz="1200" dirty="0" smtClean="0"/>
                <a:t> 95% confidence limits for RRT prevalence rate of 983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on 31/12/2017 for catchment population size 50,000–1.25 million</a:t>
              </a:r>
            </a:p>
            <a:p>
              <a:pPr algn="ctr"/>
              <a:r>
                <a:rPr lang="en-US" sz="1100" dirty="0" err="1" smtClean="0"/>
                <a:t>pmp</a:t>
              </a:r>
              <a:r>
                <a:rPr lang="en-US" sz="1100" dirty="0" smtClean="0"/>
                <a:t> – per million population</a:t>
              </a:r>
              <a:endParaRPr lang="en-US" sz="11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 B01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3000" y="2286000"/>
              <a:ext cx="4445000" cy="29425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172</Words>
  <Application>Microsoft Macintosh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Slide 1</vt:lpstr>
      <vt:lpstr>Slide 2</vt:lpstr>
      <vt:lpstr>Slide 3</vt:lpstr>
      <vt:lpstr>Slide 4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181</cp:revision>
  <dcterms:created xsi:type="dcterms:W3CDTF">2019-05-24T07:44:31Z</dcterms:created>
  <dcterms:modified xsi:type="dcterms:W3CDTF">2019-05-24T07:46:27Z</dcterms:modified>
</cp:coreProperties>
</file>