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58" d="100"/>
          <a:sy n="58" d="100"/>
        </p:scale>
        <p:origin x="149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7.1 Pathways adult patients could follow to be included in the UK 2020 prevalent HHD population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receiving dialysis for acute kidney injury (AKI) are only included in this chapter if they had a timeline or KRT modality code for chronic HHD at the end of 2020 or if they had been on KRT for ≥90 days and were on HHD at the end of 2020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CKD – chronic kidney disease</a:t>
            </a:r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F30C8C-0F23-4838-8DAA-C6502F13C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537" y="1100137"/>
            <a:ext cx="7867405" cy="448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560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7.10 Cause of death between 2011 and 2020 for adult patients prevalent to HHD at the beginning of the year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0B5979E-3BBC-474E-852B-53BAF352D1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81112"/>
            <a:ext cx="7467600" cy="42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912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aseline="30000" dirty="0">
                <a:solidFill>
                  <a:srgbClr val="000000"/>
                </a:solidFill>
                <a:latin typeface="MinionPro-Regular"/>
              </a:rPr>
              <a:t>Figure 7.2 Percentage of adult patients prevalent to dialysis on 31/12/2020 who were on HHD by centre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BBF3B0-E26E-43EA-9A99-9F7E87FE88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1238250"/>
            <a:ext cx="7239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7.3 Percentage of adult patients prevalent to HHD on 31/12/2020 with adjusted calcium (Ca) above the target range (&gt;2.5 mmol/L) by centre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028BF3-F035-49B7-AB39-61C8C035E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1733550"/>
            <a:ext cx="83534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7.4 Percentage of adult patients prevalent to HHD on 31/12/2020 with pre-dialysis bicarbonate (bicarb) within the target range (18–26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95D767-3BC4-455B-A28A-AA7B8ABB4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719262"/>
            <a:ext cx="81057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7.5 Percentage of adult patients prevalent to HHD on 31/12/2020 with pre-dialysis potassium (K) within the target range (4.0–6.0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B2597C-B3D5-445C-8B24-3BA4A4C05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733550"/>
            <a:ext cx="81534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7.6 Median haemoglobin (Hb) in adult patients prevalent to HHD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41A90A-E23C-44AE-B6BB-087451DBB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1728787"/>
            <a:ext cx="82581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7.7 Median ferritin in adult patients prevalent to HHD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9A81C0-5F2A-468A-B9A1-532B6AB5F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" y="1795462"/>
            <a:ext cx="821055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61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272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7.8 Percentage of adult patients prevalent to HHD on 31/12/2020 with ferritin ≥100 µg/L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68EC75-506B-45FB-BD5D-A5B4F6BE8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" y="1766887"/>
            <a:ext cx="820102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311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1" y="5661248"/>
            <a:ext cx="6758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7.9 Distribution of haemoglobin (Hb) in adult patients prevalent to HHD on 31/12/2020 by centre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1BC0BE-FC0B-430A-8905-288DA328E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7" y="1666875"/>
            <a:ext cx="83534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849811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115</TotalTime>
  <Words>377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2022-08-17T20:37:33Z</dcterms:modified>
</cp:coreProperties>
</file>