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59" d="100"/>
          <a:sy n="59" d="100"/>
        </p:scale>
        <p:origin x="147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400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868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106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2125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481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6183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610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803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0264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84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5371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796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9751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428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61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17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60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22nd Annual Report</a:t>
            </a:r>
            <a:br>
              <a:rPr lang="en-US" sz="1600" b="1" dirty="0">
                <a:ea typeface="Arial" pitchFamily="-106" charset="0"/>
                <a:cs typeface="Arial" pitchFamily="-106" charset="0"/>
              </a:rPr>
            </a:br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70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65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873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34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A840D-0970-4BB3-B65A-B8F95839AE8E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41D73-9E5F-48F7-B2A1-DAF634F07A2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16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20B3AA-9920-4B11-BA5B-0498E558DEC6}" type="datetimeFigureOut">
              <a:rPr lang="en-GB" smtClean="0"/>
              <a:t>12/07/2023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2F010-C108-4340-8E9A-BF9F1F6A5C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958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20392AE-DAAE-FDD8-3AC0-200366CDAA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804" y="1825542"/>
            <a:ext cx="7620392" cy="3206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51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444947-8A85-47CF-330D-1CE10507C8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87436"/>
            <a:ext cx="7861233" cy="4917186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7DBC88FC-CF2B-2B0B-4A89-7FE1E094B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97324" y="5371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</p:spTree>
    <p:extLst>
      <p:ext uri="{BB962C8B-B14F-4D97-AF65-F5344CB8AC3E}">
        <p14:creationId xmlns:p14="http://schemas.microsoft.com/office/powerpoint/2010/main" val="2574176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64A9D3-1ED7-4B4F-86A7-2FAC06CDC9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8" y="1268760"/>
            <a:ext cx="8895237" cy="4248471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B6D48C28-E742-63BD-1DF7-CDC6F962F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</p:spTree>
    <p:extLst>
      <p:ext uri="{BB962C8B-B14F-4D97-AF65-F5344CB8AC3E}">
        <p14:creationId xmlns:p14="http://schemas.microsoft.com/office/powerpoint/2010/main" val="2313327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A6AE9AD-7A72-3B04-8C6C-D35B7FB0AE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961" y="1124744"/>
            <a:ext cx="8606039" cy="4968552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A2F4A2E7-D2FA-03BA-E9B1-48120B55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</p:spTree>
    <p:extLst>
      <p:ext uri="{BB962C8B-B14F-4D97-AF65-F5344CB8AC3E}">
        <p14:creationId xmlns:p14="http://schemas.microsoft.com/office/powerpoint/2010/main" val="2153986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647C40-4C86-80EB-1C67-BC92A4647A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687" y="1124744"/>
            <a:ext cx="8830625" cy="4824536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FC25B3D5-6DB0-65A9-96F5-07025A1AE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</p:spTree>
    <p:extLst>
      <p:ext uri="{BB962C8B-B14F-4D97-AF65-F5344CB8AC3E}">
        <p14:creationId xmlns:p14="http://schemas.microsoft.com/office/powerpoint/2010/main" val="1224823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7F071F77-45D3-4D5D-9331-CA079C58BD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8277" y="379117"/>
            <a:ext cx="1594203" cy="7456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BC39D1-A38C-93E6-2C5C-A7B8F97DA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79" y="1268760"/>
            <a:ext cx="8938242" cy="4752528"/>
          </a:xfrm>
          <a:prstGeom prst="rect">
            <a:avLst/>
          </a:prstGeom>
        </p:spPr>
      </p:pic>
      <p:sp>
        <p:nvSpPr>
          <p:cNvPr id="2" name="Rectangle 3">
            <a:extLst>
              <a:ext uri="{FF2B5EF4-FFF2-40B4-BE49-F238E27FC236}">
                <a16:creationId xmlns:a16="http://schemas.microsoft.com/office/drawing/2014/main" id="{5B3D8E18-D260-9D89-4FF6-7F93A9A5F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4924" y="384762"/>
            <a:ext cx="3454152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GB" sz="1600" b="1" dirty="0">
                <a:ea typeface="Arial" pitchFamily="-106" charset="0"/>
                <a:cs typeface="Arial" pitchFamily="-106" charset="0"/>
              </a:rPr>
              <a:t>UK Renal Registry </a:t>
            </a:r>
            <a:r>
              <a:rPr lang="en-US" sz="1600" b="1" dirty="0">
                <a:ea typeface="Arial" pitchFamily="-106" charset="0"/>
                <a:cs typeface="Arial" pitchFamily="-106" charset="0"/>
              </a:rPr>
              <a:t>25th Annual Report</a:t>
            </a:r>
          </a:p>
          <a:p>
            <a:pPr algn="ctr"/>
            <a:r>
              <a:rPr lang="en-US" sz="1400" b="1" dirty="0">
                <a:solidFill>
                  <a:schemeClr val="bg1">
                    <a:lumMod val="50000"/>
                  </a:schemeClr>
                </a:solidFill>
                <a:ea typeface="Arial" pitchFamily="-106" charset="0"/>
                <a:cs typeface="Arial" pitchFamily="-106" charset="0"/>
              </a:rPr>
              <a:t>Data to 31/12/2021</a:t>
            </a:r>
          </a:p>
        </p:txBody>
      </p:sp>
    </p:spTree>
    <p:extLst>
      <p:ext uri="{BB962C8B-B14F-4D97-AF65-F5344CB8AC3E}">
        <p14:creationId xmlns:p14="http://schemas.microsoft.com/office/powerpoint/2010/main" val="1248478436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template_22nd_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Slide_template_22nd_report</Template>
  <TotalTime>136</TotalTime>
  <Words>54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Slide_template_22nd_report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Sharece Charles</dc:creator>
  <cp:lastModifiedBy>Zoe Plummer</cp:lastModifiedBy>
  <cp:revision>19</cp:revision>
  <dcterms:created xsi:type="dcterms:W3CDTF">2020-07-23T08:21:55Z</dcterms:created>
  <dcterms:modified xsi:type="dcterms:W3CDTF">2023-07-12T12:16:53Z</dcterms:modified>
</cp:coreProperties>
</file>