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4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105" d="100"/>
          <a:sy n="105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69DF58F-6D7A-A2A1-F77F-20F11335B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C63DE-86F6-4953-EC06-EA90AC279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7865"/>
            <a:ext cx="9144000" cy="54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9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B84A055-818C-28B4-0ACE-E30713DCA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86084B-C5FC-78C6-6F48-3AF5E15F1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95" y="1585655"/>
            <a:ext cx="7059010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4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E4439E2-9F35-B56E-3FDD-668CBB71D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D5106-5CD0-8779-1506-7D4F9413C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55" y="1268760"/>
            <a:ext cx="6982799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2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C408F2B-EFD7-71B4-38D3-61B655D49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7CE42-E7CF-AAA7-3604-5AEB101E9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68" y="1538023"/>
            <a:ext cx="7440063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9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F53D7E19-DD7D-061C-681A-DDBEBA246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9D7648-A475-7B28-9567-FB62B730E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179" y="1638050"/>
            <a:ext cx="6563641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4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3CBBDC5-6A32-80A3-ECA3-8EF0ECCFC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FCC5F-EAC0-ECD6-69A7-8C3536C8B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48" y="1809524"/>
            <a:ext cx="6477904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85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3D57630-2EE5-39E5-0113-F84766DF8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E05C0-ED07-48CE-ADA2-9E2890B03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21" y="1466576"/>
            <a:ext cx="7039957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40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87EC0BD-9E80-C35A-CD6F-190F26624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201" y="1340768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8535C-2989-53BA-CD80-249AF8298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" y="2296"/>
            <a:ext cx="5154875" cy="6235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70E6B6-F09A-D70B-CC77-115032EF9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6237312"/>
            <a:ext cx="3528392" cy="50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116632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793E787A-F82F-9B79-93DA-C8879A8AD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11663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EA863-4BB6-562D-29D7-D4CF5E593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8" y="1714260"/>
            <a:ext cx="7230484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61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82D2D80E-0B9A-BF32-A976-AD6401EC8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31A59C-6916-38C6-9E4C-3CB6ED1A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52" y="1409418"/>
            <a:ext cx="7487695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23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53C0F08-A13A-F60C-1768-A6E7E509F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BC602-6450-A71F-7A25-C6AE4A305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00" y="1499918"/>
            <a:ext cx="7344800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0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D7ADF96-9827-02BD-4632-257169FE0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C377C7-B952-57F0-5961-1E9003DA3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6687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D71FF8D-78E8-B662-BFBA-F704CC81F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20EF3-6511-C0FB-283F-FD54EDF89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84" y="1333207"/>
            <a:ext cx="7392432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0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82B8292F-A73D-B48E-E2BB-BA819122A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0447C-3E45-2422-0C81-661E03D7D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58" y="1366549"/>
            <a:ext cx="7049484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87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198BC59-E504-9563-1D64-4FE9E7171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24DD8-3D1F-0BC9-A3D2-9CA89B8FD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94" y="1552313"/>
            <a:ext cx="7421011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3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3E8AC57-E4FD-1648-58AB-829547BEC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33978C-CF1B-22E2-0C15-604332D42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63" y="1428471"/>
            <a:ext cx="7154273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42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F8C0091D-246D-D244-A93A-FFA95C621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C70BF-451E-01BC-87D4-3035E378B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68" y="1509444"/>
            <a:ext cx="7440063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63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2C33F26-A989-73DF-3D6A-A48C5B8CF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3EAA4-21F7-D162-9316-E31E301A2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37" y="1509444"/>
            <a:ext cx="7173326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8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3538AD4-F9DF-F7BA-657C-B88C7E42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8B563-A6DC-270E-8D61-2EAA503D6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6639"/>
            <a:ext cx="9144000" cy="51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FCF9F172-4289-C1FC-C8EC-C4E55218B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976421-986E-6DAD-3953-4C9BF29A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53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2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574D886-BCE3-D046-0164-B3F838B65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BE6466-296C-1EC7-3B88-8FE28F509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4000" cy="46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8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B9CDEFF-DE69-96AD-A92D-9C23C522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1844824"/>
            <a:ext cx="280608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17C1F7-862A-BC29-B049-933EC47DE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6"/>
            <a:ext cx="5076056" cy="6076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CE8255-2BD0-84E6-F67F-E3565E3FC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091223"/>
            <a:ext cx="5976664" cy="6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2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44624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A342279-508E-119F-1517-70D62773B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201" y="1268760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3B368A-FC54-3818-5F15-D64C14F84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80" y="62912"/>
            <a:ext cx="5195245" cy="6064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5FA21-D597-2BFA-0607-5DAC98B3D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140431"/>
            <a:ext cx="6001588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7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861C654-D2CD-AF73-A285-C44F53EFA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9703A-FEA7-9749-0805-F935B6D6A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79" y="1623760"/>
            <a:ext cx="7106642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116632"/>
            <a:ext cx="1594203" cy="74562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EFD879C-0068-D9E2-949A-0D61789FD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924" y="34550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13F06-2BBB-DA57-D31D-0C301B89A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68" y="1542787"/>
            <a:ext cx="7440063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429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3056</TotalTime>
  <Words>225</Words>
  <Application>Microsoft Office PowerPoint</Application>
  <PresentationFormat>On-screen Show (4:3)</PresentationFormat>
  <Paragraphs>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Zoe Plummer</cp:lastModifiedBy>
  <cp:revision>19</cp:revision>
  <dcterms:created xsi:type="dcterms:W3CDTF">2020-07-23T08:21:55Z</dcterms:created>
  <dcterms:modified xsi:type="dcterms:W3CDTF">2023-07-14T11:52:03Z</dcterms:modified>
</cp:coreProperties>
</file>