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59" d="100"/>
          <a:sy n="59" d="100"/>
        </p:scale>
        <p:origin x="147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>
                <a:ea typeface="Arial" pitchFamily="-106" charset="0"/>
                <a:cs typeface="Arial" pitchFamily="-106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D7E9DB-00EF-2F78-E588-90E664050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99" y="1082554"/>
            <a:ext cx="8607587" cy="53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A21DA3-31D5-1820-B295-01308A2FE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4" y="1577879"/>
            <a:ext cx="8788806" cy="43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04C1A2-5C6E-05B3-AA65-94AD9EA9B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18" y="1892220"/>
            <a:ext cx="8888348" cy="38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6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7E15C5-FA58-ACEA-DFBC-A62E5A36C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6" y="1933498"/>
            <a:ext cx="8935519" cy="37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9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1EC084-C688-AD00-82B5-6CECB096E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05" y="1800141"/>
            <a:ext cx="8744130" cy="400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57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79ECCE-8569-E3E9-BBB6-DA6E4754D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8" y="1876344"/>
            <a:ext cx="8869132" cy="400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82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F867C4-EE65-8C95-41A4-754D5F14E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42" y="1666784"/>
            <a:ext cx="8732545" cy="435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35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5462534" y="1340768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C3399B-BCC7-B74E-A434-121E3587E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0648"/>
            <a:ext cx="5663282" cy="5976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9AFACE-E354-D450-410A-B6064669C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6368740"/>
            <a:ext cx="5454930" cy="4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34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BF33C3-0AE3-1C43-5072-58A93DE00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24" y="1276239"/>
            <a:ext cx="8317031" cy="526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5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EE8A03-ABC3-CBD7-75BD-555C93E22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91" y="1638208"/>
            <a:ext cx="8981516" cy="409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8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B6FE08-C4AA-7941-1DA7-D4EF8DC63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54" y="1768389"/>
            <a:ext cx="8899649" cy="40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4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B5E71C-3CE3-09E9-D102-DACA46373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81" y="1504850"/>
            <a:ext cx="8704949" cy="451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5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0D162A-BD5E-99AC-E048-EB9EB56CA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18" y="1482624"/>
            <a:ext cx="8601464" cy="46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3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CD440C-E25D-7324-2722-5122450A4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31" y="1511201"/>
            <a:ext cx="8531252" cy="42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4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101987-E287-6874-E76C-5B84C3947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0" y="1473099"/>
            <a:ext cx="8814298" cy="447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9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1409B2-5189-96B4-0D01-010A3BDE1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4" y="1558828"/>
            <a:ext cx="8658693" cy="424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8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6D7352-5D57-F39C-1033-DF82CBC4E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19" y="1501676"/>
            <a:ext cx="8704702" cy="444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4091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183</TotalTime>
  <Words>153</Words>
  <Application>Microsoft Office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Zoe Plummer</cp:lastModifiedBy>
  <cp:revision>18</cp:revision>
  <dcterms:created xsi:type="dcterms:W3CDTF">2020-07-23T08:21:55Z</dcterms:created>
  <dcterms:modified xsi:type="dcterms:W3CDTF">2023-07-17T10:07:09Z</dcterms:modified>
</cp:coreProperties>
</file>