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 varScale="1">
        <p:scale>
          <a:sx n="59" d="100"/>
          <a:sy n="59" d="100"/>
        </p:scale>
        <p:origin x="1472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400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868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610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212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481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618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610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803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0264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18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537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379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751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42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66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17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601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22nd Annual Report</a:t>
            </a:r>
            <a:br>
              <a:rPr lang="en-US" sz="1600" b="1" dirty="0">
                <a:ea typeface="Arial" pitchFamily="-106" charset="0"/>
                <a:cs typeface="Arial" pitchFamily="-106" charset="0"/>
              </a:rPr>
            </a:b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70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55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87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34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A840D-0970-4BB3-B65A-B8F95839AE8E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16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0B3AA-9920-4B11-BA5B-0498E558DEC6}" type="datetimeFigureOut">
              <a:rPr lang="en-GB" smtClean="0"/>
              <a:t>16/07/2023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95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32643A6-C339-F45A-4D14-BB48426DF0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671" y="1123831"/>
            <a:ext cx="8311475" cy="5349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451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236F5A3-DDB1-F204-E24E-1BDB0ECC4C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223" y="1406420"/>
            <a:ext cx="8505267" cy="461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337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5571176-3B10-3D13-6453-FC452A3127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408" y="1523902"/>
            <a:ext cx="8549947" cy="4785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310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4E32BDB-4723-A042-7047-790A6B4D89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6" y="1673134"/>
            <a:ext cx="9168397" cy="41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147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A356053-14D6-8040-407B-EF39E473A5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210" y="1758864"/>
            <a:ext cx="8645674" cy="3758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850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6AC42E2-6AD9-0048-E5BB-AB72728758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633" y="1749338"/>
            <a:ext cx="8783139" cy="383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686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ACAF14F-AB0C-A50C-EE36-61AC46FC4B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84" y="1911272"/>
            <a:ext cx="8871751" cy="3677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911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2761DBD-07A8-B6D0-70A2-1916A9D284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461" y="1968424"/>
            <a:ext cx="8779443" cy="3548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134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DAFDC16-2CC7-22DB-77AD-CA33C9F63A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578" y="1876344"/>
            <a:ext cx="8640644" cy="371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461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18E0D12-FF49-93EE-AC3C-7A4262322F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546" y="1854118"/>
            <a:ext cx="8873069" cy="3807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401685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template_22nd_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Slide_template_22nd_report</Template>
  <TotalTime>122</TotalTime>
  <Words>90</Words>
  <Application>Microsoft Office PowerPoint</Application>
  <PresentationFormat>On-screen Show (4:3)</PresentationFormat>
  <Paragraphs>20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Slide_template_22nd_report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Sharece Charles</dc:creator>
  <cp:lastModifiedBy>Zoe Plummer</cp:lastModifiedBy>
  <cp:revision>17</cp:revision>
  <dcterms:created xsi:type="dcterms:W3CDTF">2020-07-23T08:21:55Z</dcterms:created>
  <dcterms:modified xsi:type="dcterms:W3CDTF">2023-07-16T20:13:45Z</dcterms:modified>
</cp:coreProperties>
</file>