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660"/>
  </p:normalViewPr>
  <p:slideViewPr>
    <p:cSldViewPr>
      <p:cViewPr varScale="1">
        <p:scale>
          <a:sx n="59" d="100"/>
          <a:sy n="59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0B4831-103B-9F48-B1D1-B672BE4D2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464" y="1340767"/>
            <a:ext cx="8193992" cy="505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0C8DC8-C9B9-C787-8155-F64D2BA0E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87" y="1673134"/>
            <a:ext cx="8794788" cy="41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666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8BAB2B-E980-1B34-B68C-4540CDC1B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299" y="1625507"/>
            <a:ext cx="8786322" cy="417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34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4E8AB3B-5DCD-8F5C-540B-6B56E4D0D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74" y="1638208"/>
            <a:ext cx="8983759" cy="43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377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5F00B45-CEEF-028D-AFF8-1CD3A6D08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72" y="1504850"/>
            <a:ext cx="8816996" cy="437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867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298A0CC-41C2-FC5C-B13A-8C74B8CA9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714" y="1701710"/>
            <a:ext cx="8642798" cy="41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175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B69AF3-3D59-2783-4655-64F425335B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412" y="1606456"/>
            <a:ext cx="8683002" cy="427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82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F59148-264F-284F-07B0-6C8712B21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98" y="1542952"/>
            <a:ext cx="8857165" cy="440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83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533889-6A72-C498-D37D-04B709D0F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25" y="1800141"/>
            <a:ext cx="8639069" cy="40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2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A84721-CAC9-FA9C-8C34-B5B32B20B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826" y="1930322"/>
            <a:ext cx="8437442" cy="39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5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532A2B-5B7E-8C0F-2610-276C15A98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13" y="1819192"/>
            <a:ext cx="8796780" cy="377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1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554350F-78D9-899F-DF4D-A3E1C2D10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474" y="1711236"/>
            <a:ext cx="8725072" cy="395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6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F44CE7-FBAB-B638-C2D4-A80171116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954" y="1730287"/>
            <a:ext cx="8576492" cy="407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10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E819D5-5223-3003-219A-809DD09F1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23" y="1714412"/>
            <a:ext cx="8704424" cy="409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44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B5084D-94A8-EE3E-EEE8-A62488534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62" y="1530251"/>
            <a:ext cx="8721518" cy="442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29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231D9BA-36DA-227D-A53C-E86B6795B9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75" y="1682660"/>
            <a:ext cx="8657361" cy="426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603096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157</TotalTime>
  <Words>144</Words>
  <Application>Microsoft Office PowerPoint</Application>
  <PresentationFormat>On-screen Show (4:3)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18</cp:revision>
  <dcterms:created xsi:type="dcterms:W3CDTF">2020-07-23T08:21:55Z</dcterms:created>
  <dcterms:modified xsi:type="dcterms:W3CDTF">2023-07-16T20:25:15Z</dcterms:modified>
</cp:coreProperties>
</file>