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59" d="100"/>
          <a:sy n="59" d="100"/>
        </p:scale>
        <p:origin x="14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D3B138-DC49-A224-22AB-549933B0D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00" y="1611615"/>
            <a:ext cx="8972527" cy="40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CE8857-E419-C1EF-8593-23C8A6B77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2736"/>
            <a:ext cx="9036495" cy="499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23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E5C212-42F0-1BD5-8EE8-5AFC06E98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84784"/>
            <a:ext cx="9144000" cy="426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CA6FF6-D122-8159-EB15-1D6089E99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" y="1268760"/>
            <a:ext cx="905827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7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47A1ED-78AF-DFED-1F18-16E7F8F1B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12777"/>
            <a:ext cx="9143999" cy="438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7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26th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31/12/2022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7E96B-E0DF-13F8-B6C1-3A80FCB56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439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3487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166</TotalTime>
  <Words>54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Lauren Windsor</cp:lastModifiedBy>
  <cp:revision>20</cp:revision>
  <dcterms:created xsi:type="dcterms:W3CDTF">2020-07-23T08:21:55Z</dcterms:created>
  <dcterms:modified xsi:type="dcterms:W3CDTF">2024-08-01T12:57:26Z</dcterms:modified>
</cp:coreProperties>
</file>