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59" d="100"/>
          <a:sy n="59" d="100"/>
        </p:scale>
        <p:origin x="147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5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40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868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610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212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4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618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610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803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026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18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537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379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975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42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66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17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60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22nd Annual Report</a:t>
            </a:r>
            <a:br>
              <a:rPr lang="en-US" sz="1600" b="1" dirty="0">
                <a:ea typeface="Arial" pitchFamily="-106" charset="0"/>
                <a:cs typeface="Arial" pitchFamily="-106" charset="0"/>
              </a:rPr>
            </a:b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70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65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87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34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16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95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62C44F-3E68-F798-6140-15AA6302E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268760"/>
            <a:ext cx="8532440" cy="537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51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748F58-03BC-3838-0071-0F0A8A6ED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" y="1844824"/>
            <a:ext cx="900112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87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B5CE40-6281-95DC-0F11-D6C797A5C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8840"/>
            <a:ext cx="9144000" cy="361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38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C44FD0-7DCE-DF3A-07BC-18857BF80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54" y="1340768"/>
            <a:ext cx="912495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54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A121A0-83A4-8BE6-B51F-06A1233BA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2" y="1268760"/>
            <a:ext cx="8867775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03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96C5D6-AAF8-ED79-CCBB-7E22D9688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4744"/>
            <a:ext cx="9144000" cy="506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23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029170-8C83-3F1B-48A4-A20CB7D97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237649"/>
            <a:ext cx="8124825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05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157A74-D5C2-99FD-C959-E60CE1B75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6792"/>
            <a:ext cx="9144000" cy="449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4F105D-6E9F-DFB1-45A4-E90AF7F4C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4784"/>
            <a:ext cx="9144000" cy="442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06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B35BB6-45B7-9CCF-002B-D4BF24E3C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8760"/>
            <a:ext cx="9144000" cy="480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15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6D3A09-986D-B26B-9774-E9FA1AD53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0808"/>
            <a:ext cx="9144000" cy="405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08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A5F3DB-8830-E484-6259-68D6E6DEE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25" y="1340768"/>
            <a:ext cx="9144000" cy="476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61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9266C8-39C4-92BD-8961-4761257DA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" y="1772816"/>
            <a:ext cx="89344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07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62C4CE-4DD7-2674-39B0-C904BB8EB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1772816"/>
            <a:ext cx="912495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92911"/>
      </p:ext>
    </p:extLst>
  </p:cSld>
  <p:clrMapOvr>
    <a:masterClrMapping/>
  </p:clrMapOvr>
</p:sld>
</file>

<file path=ppt/theme/theme1.xml><?xml version="1.0" encoding="utf-8"?>
<a:theme xmlns:a="http://schemas.openxmlformats.org/drawingml/2006/main" name="Slide_template_22nd_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Slide_template_22nd_report</Template>
  <TotalTime>257</TotalTime>
  <Words>126</Words>
  <Application>Microsoft Office PowerPoint</Application>
  <PresentationFormat>On-screen Show (4:3)</PresentationFormat>
  <Paragraphs>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Slide_template_22nd_report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Sharece Charles</dc:creator>
  <cp:lastModifiedBy>Lauren Windsor</cp:lastModifiedBy>
  <cp:revision>26</cp:revision>
  <dcterms:created xsi:type="dcterms:W3CDTF">2020-07-23T08:21:55Z</dcterms:created>
  <dcterms:modified xsi:type="dcterms:W3CDTF">2024-08-01T14:39:27Z</dcterms:modified>
</cp:coreProperties>
</file>