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660"/>
  </p:normalViewPr>
  <p:slideViewPr>
    <p:cSldViewPr>
      <p:cViewPr varScale="1">
        <p:scale>
          <a:sx n="59" d="100"/>
          <a:sy n="59" d="100"/>
        </p:scale>
        <p:origin x="147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40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868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610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212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481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618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610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803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0264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18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537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379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75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42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66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17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601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22nd Annual Report</a:t>
            </a:r>
            <a:br>
              <a:rPr lang="en-US" sz="1600" b="1" dirty="0">
                <a:ea typeface="Arial" pitchFamily="-106" charset="0"/>
                <a:cs typeface="Arial" pitchFamily="-106" charset="0"/>
              </a:rPr>
            </a:b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70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55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87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34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A840D-0970-4BB3-B65A-B8F95839AE8E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16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0B3AA-9920-4B11-BA5B-0498E558DEC6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95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26th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31/12/2022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EE37523-8C3D-F126-86B7-4F2E9A7FC9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124744"/>
            <a:ext cx="8532440" cy="5447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451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26th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31/12/2022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24CEC6A-5BF0-3493-22B4-551D3B6E6F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84784"/>
            <a:ext cx="9144000" cy="4348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987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26th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31/12/2022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ADBAD00-3122-8100-A92F-7BAE764BD2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56792"/>
            <a:ext cx="9144000" cy="4322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973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26th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31/12/2022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FF758C-C00A-E2C5-380D-A48BB8B981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" y="1412776"/>
            <a:ext cx="9067800" cy="456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970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26th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31/12/2022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5EE35D3-BDA0-CF84-8779-C75133EC73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12776"/>
            <a:ext cx="9144000" cy="472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094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26th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31/12/2022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F582490-7480-ABAF-26E6-7E3C926CD5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12776"/>
            <a:ext cx="9144000" cy="4417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690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26th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31/12/2022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6C0B94D-9563-40F5-B210-AF3827A9A6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40768"/>
            <a:ext cx="9144000" cy="465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492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26th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31/12/2022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EBFD44-A1F0-DEA2-EA5C-182BBCF3B3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56792"/>
            <a:ext cx="9144000" cy="455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594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26th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31/12/2022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23D12BC-7885-83AD-4617-8D66A71E5C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837" y="1772816"/>
            <a:ext cx="8696325" cy="405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005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26th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31/12/2022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F355657-1F25-B9E1-197E-8B87C6225A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287" y="1772816"/>
            <a:ext cx="8353425" cy="387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6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26th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31/12/2022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7C28824-B60A-7DD5-AFDF-0074BD3EB7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72816"/>
            <a:ext cx="9144000" cy="3932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006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26th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31/12/2022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BEBCFA-6CE8-B077-0490-D773C466B2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00808"/>
            <a:ext cx="9144000" cy="416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415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26th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31/12/2022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BE05FF7-06B9-3297-E3B7-718EA2DF6F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" y="1484784"/>
            <a:ext cx="8915400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608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26th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31/12/2022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97C95D7-6A2A-8252-2DFC-453C0CB52B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56792"/>
            <a:ext cx="9144000" cy="4450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761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26th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31/12/2022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6A14CAC-1E88-7757-147D-33DDFDC4F5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12776"/>
            <a:ext cx="9144000" cy="4451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107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26th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31/12/2022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0F21B1B-7AE7-2411-68FE-902AB86244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062" y="1412776"/>
            <a:ext cx="8905875" cy="450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392911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template_22nd_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Slide_template_22nd_report</Template>
  <TotalTime>271</TotalTime>
  <Words>144</Words>
  <Application>Microsoft Office PowerPoint</Application>
  <PresentationFormat>On-screen Show (4:3)</PresentationFormat>
  <Paragraphs>32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Slide_template_22nd_report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Sharece Charles</dc:creator>
  <cp:lastModifiedBy>Lauren Windsor</cp:lastModifiedBy>
  <cp:revision>29</cp:revision>
  <dcterms:created xsi:type="dcterms:W3CDTF">2020-07-23T08:21:55Z</dcterms:created>
  <dcterms:modified xsi:type="dcterms:W3CDTF">2024-08-01T15:05:16Z</dcterms:modified>
</cp:coreProperties>
</file>