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633322"/>
            <a:ext cx="5842000" cy="3591357"/>
            <a:chOff x="1651000" y="1752600"/>
            <a:chExt cx="5842000" cy="3591357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514600" y="1752600"/>
              <a:ext cx="441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3.1</a:t>
              </a:r>
              <a:r>
                <a:rPr lang="en-US" sz="1200" b="1" dirty="0"/>
                <a:t>.</a:t>
              </a:r>
              <a:r>
                <a:rPr lang="en-US" sz="1200" dirty="0" smtClean="0"/>
                <a:t> Transplant prevalence rate per million population by age and gender on 31/12/2013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53056"/>
              <a:ext cx="5842000" cy="29909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321222"/>
            <a:ext cx="8890000" cy="4215557"/>
            <a:chOff x="127000" y="1856601"/>
            <a:chExt cx="8890000" cy="4215557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609600" y="1856601"/>
              <a:ext cx="792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3.6c.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post-circulatory death donor transplant by year of transplantation 2006–2012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6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34184"/>
              <a:ext cx="8890000" cy="3837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46370"/>
            <a:ext cx="8890000" cy="3965260"/>
            <a:chOff x="127000" y="1752600"/>
            <a:chExt cx="8890000" cy="3965260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1371600" y="1752600"/>
              <a:ext cx="685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3.7a.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for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by centre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7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81428"/>
              <a:ext cx="8890000" cy="3436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34504"/>
            <a:ext cx="8890000" cy="3988992"/>
            <a:chOff x="127000" y="1748135"/>
            <a:chExt cx="8890000" cy="3988992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1790700" y="1748135"/>
              <a:ext cx="5676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3.7b.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for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by centre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7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75332"/>
              <a:ext cx="8890000" cy="3461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000" y="1413084"/>
            <a:ext cx="8890000" cy="4031832"/>
            <a:chOff x="127000" y="1443335"/>
            <a:chExt cx="8890000" cy="4031832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1625600" y="1443335"/>
              <a:ext cx="614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3.8a.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100 </a:t>
              </a:r>
              <a:r>
                <a:rPr lang="en-US" sz="1200" dirty="0" err="1" smtClean="0"/>
                <a:t>g</a:t>
              </a:r>
              <a:r>
                <a:rPr lang="en-US" sz="1200" dirty="0" smtClean="0"/>
                <a:t>/L by centre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8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69574"/>
              <a:ext cx="8890000" cy="35055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13546"/>
            <a:ext cx="8890000" cy="4030909"/>
            <a:chOff x="127000" y="1748135"/>
            <a:chExt cx="8890000" cy="4030909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1600200" y="1748135"/>
              <a:ext cx="617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3.8b.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100 </a:t>
              </a:r>
              <a:r>
                <a:rPr lang="en-US" sz="1200" dirty="0" err="1" smtClean="0"/>
                <a:t>g</a:t>
              </a:r>
              <a:r>
                <a:rPr lang="en-US" sz="1200" dirty="0" smtClean="0"/>
                <a:t>/L by centre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8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61616"/>
              <a:ext cx="8890000" cy="35174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48128" y="1884759"/>
            <a:ext cx="4686072" cy="3088482"/>
            <a:chOff x="2248128" y="1976735"/>
            <a:chExt cx="4686072" cy="3088482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248128" y="1976735"/>
              <a:ext cx="4686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3.9.</a:t>
              </a:r>
              <a:r>
                <a:rPr lang="en-US" sz="1200" dirty="0" smtClean="0"/>
                <a:t> Funnel plot of percentage of prevalent transplant patients with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&lt;100 </a:t>
              </a:r>
              <a:r>
                <a:rPr lang="en-US" sz="1200" dirty="0" err="1" smtClean="0"/>
                <a:t>g</a:t>
              </a:r>
              <a:r>
                <a:rPr lang="en-US" sz="1200" dirty="0" smtClean="0"/>
                <a:t>/L by centre size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45080"/>
              <a:ext cx="4445000" cy="2520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000" y="1400498"/>
            <a:ext cx="8890000" cy="4057005"/>
            <a:chOff x="127000" y="1443335"/>
            <a:chExt cx="8890000" cy="4057005"/>
          </a:xfrm>
        </p:grpSpPr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1524000" y="1443335"/>
              <a:ext cx="6400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3.10a.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</a:t>
              </a:r>
              <a:r>
                <a:rPr lang="en-US" sz="1200" b="1" i="1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blood pressure of &lt;130/80 mmHg by centre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10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39722"/>
              <a:ext cx="8890000" cy="35606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389363"/>
            <a:ext cx="8890000" cy="4079274"/>
            <a:chOff x="127000" y="1738434"/>
            <a:chExt cx="8890000" cy="4079274"/>
          </a:xfrm>
        </p:grpSpPr>
        <p:sp>
          <p:nvSpPr>
            <p:cNvPr id="30726" name="Rectangle 3"/>
            <p:cNvSpPr>
              <a:spLocks noChangeArrowheads="1"/>
            </p:cNvSpPr>
            <p:nvPr/>
          </p:nvSpPr>
          <p:spPr bwMode="auto">
            <a:xfrm>
              <a:off x="1409700" y="1738434"/>
              <a:ext cx="6515100" cy="47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3.10b.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blood pressure of &lt;130/80 mmHg by centre on 31/12/2013</a:t>
              </a:r>
              <a:endParaRPr lang="en-US" sz="1200" dirty="0"/>
            </a:p>
          </p:txBody>
        </p:sp>
        <p:pic>
          <p:nvPicPr>
            <p:cNvPr id="5" name="Picture 4" descr="Slide03-10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52472"/>
              <a:ext cx="8890000" cy="35652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51000" y="1498577"/>
            <a:ext cx="5842000" cy="3860846"/>
            <a:chOff x="1651000" y="1748135"/>
            <a:chExt cx="5842000" cy="3860846"/>
          </a:xfrm>
        </p:grpSpPr>
        <p:sp>
          <p:nvSpPr>
            <p:cNvPr id="31750" name="Rectangle 3"/>
            <p:cNvSpPr>
              <a:spLocks noChangeArrowheads="1"/>
            </p:cNvSpPr>
            <p:nvPr/>
          </p:nvSpPr>
          <p:spPr bwMode="auto">
            <a:xfrm>
              <a:off x="2874963" y="1748135"/>
              <a:ext cx="3678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3.11.</a:t>
              </a:r>
              <a:r>
                <a:rPr lang="en-US" sz="1200" dirty="0" smtClean="0"/>
                <a:t> Cause of death by modality for prevalent patients on 1/1/2013, who died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6" name="Picture 5" descr="Slide03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60092"/>
              <a:ext cx="5842000" cy="3348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34108"/>
            <a:ext cx="8890000" cy="3989785"/>
            <a:chOff x="127000" y="1856601"/>
            <a:chExt cx="8890000" cy="3989785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1823603" y="1856601"/>
              <a:ext cx="57962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3.2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in prevalent transplant patients by centre on 31/12/2013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23516"/>
              <a:ext cx="8890000" cy="36228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27466"/>
            <a:ext cx="8890000" cy="4003068"/>
            <a:chOff x="127000" y="1856601"/>
            <a:chExt cx="8890000" cy="4003068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762000" y="1856601"/>
              <a:ext cx="7696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3.3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prevalent transplant patients by centre on 31/12/2013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28088"/>
              <a:ext cx="8890000" cy="36315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19711"/>
            <a:ext cx="4445000" cy="3418579"/>
            <a:chOff x="2349500" y="1752600"/>
            <a:chExt cx="4445000" cy="3418579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997200" y="1752600"/>
              <a:ext cx="3708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3.4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by centre size on </a:t>
              </a:r>
              <a:r>
                <a:rPr lang="en-US" sz="1200" smtClean="0"/>
                <a:t>31/12</a:t>
              </a:r>
              <a:r>
                <a:rPr lang="en-US" sz="1200" dirty="0" smtClean="0"/>
                <a:t>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96312"/>
              <a:ext cx="4445000" cy="26748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83006"/>
            <a:ext cx="8890000" cy="3891989"/>
            <a:chOff x="127000" y="1856601"/>
            <a:chExt cx="8890000" cy="3891989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1143000" y="1856601"/>
              <a:ext cx="6858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3.5a.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post-live donor transplant by transplant centre 2006–2012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5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72284"/>
              <a:ext cx="8890000" cy="34763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81478"/>
            <a:ext cx="8890000" cy="3895045"/>
            <a:chOff x="127000" y="1856601"/>
            <a:chExt cx="8890000" cy="3895045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838200" y="1856601"/>
              <a:ext cx="7467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3.5b.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post-brainstem death donor transplant by transplant centre 2006–2012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5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70760"/>
              <a:ext cx="8890000" cy="3480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19578"/>
            <a:ext cx="8890000" cy="3818845"/>
            <a:chOff x="127000" y="1932801"/>
            <a:chExt cx="8890000" cy="3818845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792812" y="1932801"/>
              <a:ext cx="75583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3.5c.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post-circulatory death donor transplant by transplant centre 2006–2012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5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70760"/>
              <a:ext cx="8890000" cy="3480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319536"/>
            <a:ext cx="8890000" cy="4218928"/>
            <a:chOff x="127000" y="1856601"/>
            <a:chExt cx="8890000" cy="4218928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926902" y="1856601"/>
              <a:ext cx="72901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3.6a.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post-live donor transplant by year of transplantation 2006–2012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6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32660"/>
              <a:ext cx="8890000" cy="38428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319536"/>
            <a:ext cx="8890000" cy="4218928"/>
            <a:chOff x="127000" y="1856601"/>
            <a:chExt cx="8890000" cy="4218928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609600" y="1856601"/>
              <a:ext cx="792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3.6b.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post-brainstem death donor transplant by year of transplantation 2006–2012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3-06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32660"/>
              <a:ext cx="8890000" cy="38428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554</Words>
  <Application>Microsoft Macintosh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94</cp:revision>
  <dcterms:created xsi:type="dcterms:W3CDTF">2015-01-08T09:24:40Z</dcterms:created>
  <dcterms:modified xsi:type="dcterms:W3CDTF">2015-01-08T09:25:12Z</dcterms:modified>
</cp:coreProperties>
</file>