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08086"/>
            <a:ext cx="4445000" cy="3441828"/>
            <a:chOff x="2349500" y="1903570"/>
            <a:chExt cx="4445000" cy="3441828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17800" y="1903570"/>
              <a:ext cx="3708400" cy="53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4.1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treatment used by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on 31/12</a:t>
              </a:r>
              <a:r>
                <a:rPr lang="en-US" sz="1200" smtClean="0"/>
                <a:t>/</a:t>
              </a:r>
              <a:r>
                <a:rPr lang="en-US" sz="1200" smtClean="0"/>
                <a:t>2015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90216"/>
              <a:ext cx="4445000" cy="2855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66400"/>
            <a:ext cx="4445000" cy="3725200"/>
            <a:chOff x="2349500" y="1905000"/>
            <a:chExt cx="4445000" cy="372520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481148" y="1905000"/>
              <a:ext cx="41817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4.2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at start of RRT in prevalent</a:t>
              </a:r>
            </a:p>
            <a:p>
              <a:pPr algn="ctr"/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on 31/12/2015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87168"/>
              <a:ext cx="4445000" cy="3143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9651" y="1432219"/>
            <a:ext cx="4584699" cy="3993563"/>
            <a:chOff x="2349500" y="1563469"/>
            <a:chExt cx="4584699" cy="3993563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460624" y="1563469"/>
              <a:ext cx="44735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4.3</a:t>
              </a:r>
              <a:r>
                <a:rPr lang="en-US" sz="1200" b="1" dirty="0"/>
                <a:t>.</a:t>
              </a:r>
              <a:r>
                <a:rPr lang="en-US" sz="1200" dirty="0" smtClean="0"/>
                <a:t> Primary renal disease percentage in the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incident and prevalent ERF population &lt;16 years old in 2015 for patients with a reported causative diagnosis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27148"/>
              <a:ext cx="4445000" cy="3229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264782"/>
            <a:ext cx="5842000" cy="4328436"/>
            <a:chOff x="1651000" y="1595735"/>
            <a:chExt cx="5842000" cy="4328436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133600" y="1595735"/>
              <a:ext cx="533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4.4.</a:t>
              </a:r>
              <a:r>
                <a:rPr lang="en-US" sz="1200" dirty="0" smtClean="0"/>
                <a:t> Treatment modality at start of RRT for the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incident ERF population &lt;16 years old, by five-year time period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77212"/>
              <a:ext cx="5842000" cy="3846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9400" y="1355671"/>
            <a:ext cx="6045200" cy="4146659"/>
            <a:chOff x="1651000" y="1595735"/>
            <a:chExt cx="6045200" cy="4146659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1905000" y="1595735"/>
              <a:ext cx="5791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4.5. </a:t>
              </a:r>
              <a:r>
                <a:rPr lang="en-US" sz="1200" dirty="0" smtClean="0"/>
                <a:t>Unadjusted Kaplan-Meier survival in the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ERF population &lt;16 years old starting RRT between 2001 and 2014, by age at start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33600"/>
              <a:ext cx="5842000" cy="36087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158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130</cp:revision>
  <dcterms:created xsi:type="dcterms:W3CDTF">2017-10-06T12:04:13Z</dcterms:created>
  <dcterms:modified xsi:type="dcterms:W3CDTF">2017-10-06T12:05:01Z</dcterms:modified>
</cp:coreProperties>
</file>