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710134"/>
            <a:ext cx="4445000" cy="3437732"/>
            <a:chOff x="2349500" y="1708086"/>
            <a:chExt cx="4445000" cy="3437732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717800" y="1708086"/>
              <a:ext cx="3708400" cy="53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4.1</a:t>
              </a:r>
              <a:r>
                <a:rPr lang="en-US" sz="1200" b="1" dirty="0"/>
                <a:t>.</a:t>
              </a:r>
              <a:r>
                <a:rPr lang="en-US" sz="1200" dirty="0" smtClean="0"/>
                <a:t> RRT treatment used by prevalent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patients &lt;16 years old on 31/12</a:t>
              </a:r>
              <a:r>
                <a:rPr lang="en-US" sz="1200" smtClean="0"/>
                <a:t>/</a:t>
              </a:r>
              <a:r>
                <a:rPr lang="en-US" sz="1200" smtClean="0"/>
                <a:t>2016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4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86000"/>
              <a:ext cx="4445000" cy="28598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575680"/>
            <a:ext cx="4445000" cy="3706640"/>
            <a:chOff x="2349500" y="1566400"/>
            <a:chExt cx="4445000" cy="3706640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421674" y="1566400"/>
              <a:ext cx="43006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4.2</a:t>
              </a:r>
              <a:r>
                <a:rPr lang="en-US" sz="1200" b="1" dirty="0"/>
                <a:t>.</a:t>
              </a:r>
              <a:r>
                <a:rPr lang="en-US" sz="1200" dirty="0" smtClean="0"/>
                <a:t> Treatment modality at start of RRT in prevalent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patients &lt;16 years old on 31/12/2016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4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33600"/>
              <a:ext cx="4445000" cy="3139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49500" y="1916701"/>
            <a:ext cx="4445000" cy="3024599"/>
            <a:chOff x="2349500" y="1432219"/>
            <a:chExt cx="4445000" cy="3024599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643188" y="1432219"/>
              <a:ext cx="38576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4.3</a:t>
              </a:r>
              <a:r>
                <a:rPr lang="en-US" sz="1200" b="1" dirty="0"/>
                <a:t>.</a:t>
              </a:r>
              <a:r>
                <a:rPr lang="en-US" sz="1200" dirty="0" smtClean="0"/>
                <a:t> Comparison of PRD groupings in the 2016 UK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incident and prevalent ERF population &lt;16 years old for patients with non-missing data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8" name="Picture 7" descr="Slide04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33600"/>
              <a:ext cx="4445000" cy="23232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51000" y="1266209"/>
            <a:ext cx="6045200" cy="4325582"/>
            <a:chOff x="1651000" y="1595735"/>
            <a:chExt cx="6045200" cy="4325582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1905000" y="1595735"/>
              <a:ext cx="5791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4.4. </a:t>
              </a:r>
              <a:r>
                <a:rPr lang="en-US" sz="1200" dirty="0" smtClean="0"/>
                <a:t>Treatment modality at start of RRT for the UK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incident ERF</a:t>
              </a:r>
            </a:p>
            <a:p>
              <a:pPr algn="ctr"/>
              <a:r>
                <a:rPr lang="en-US" sz="1200" dirty="0" smtClean="0"/>
                <a:t>population &lt;16 years old, by five-year time-period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8" name="Picture 7" descr="Slide04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077212"/>
              <a:ext cx="5842000" cy="38441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356543"/>
            <a:ext cx="5969000" cy="4144915"/>
            <a:chOff x="1651000" y="1600200"/>
            <a:chExt cx="5969000" cy="414491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828800" y="1600200"/>
              <a:ext cx="5791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4.5. </a:t>
              </a:r>
              <a:r>
                <a:rPr lang="en-US" sz="1200" dirty="0" smtClean="0"/>
                <a:t>Unadjusted Kaplan-Meier survival in the UK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ERF population &lt;16 years old starting RRT between 2002 and 2015, by age at start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4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132076"/>
              <a:ext cx="5842000" cy="36130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444222"/>
            <a:ext cx="4508500" cy="3969557"/>
            <a:chOff x="2349500" y="1600200"/>
            <a:chExt cx="4508500" cy="3969557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362200" y="1600200"/>
              <a:ext cx="4495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4.6. </a:t>
              </a:r>
              <a:r>
                <a:rPr lang="en-US" sz="1200" dirty="0" smtClean="0"/>
                <a:t>Proportion of primary renal disease by historic UKRR diagnostic groupings in incident and prevalent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patients in 2016 for whom a causative diagnosis was reported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4-0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25624"/>
              <a:ext cx="4445000" cy="32441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192</Words>
  <Application>Microsoft Macintosh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136</cp:revision>
  <dcterms:created xsi:type="dcterms:W3CDTF">2018-06-28T13:34:54Z</dcterms:created>
  <dcterms:modified xsi:type="dcterms:W3CDTF">2018-06-28T13:35:42Z</dcterms:modified>
</cp:coreProperties>
</file>