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58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21138"/>
            <a:ext cx="8890000" cy="3815725"/>
            <a:chOff x="127000" y="1949382"/>
            <a:chExt cx="8890000" cy="3815725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1752600" y="1949382"/>
              <a:ext cx="6172200" cy="33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6.1a.</a:t>
              </a:r>
              <a:r>
                <a:rPr lang="en-US" sz="1200" dirty="0" smtClean="0"/>
                <a:t> Median URR achieved in prevalent patients on HD by centre, 30/9</a:t>
              </a:r>
              <a:r>
                <a:rPr lang="en-US" sz="1200" smtClean="0"/>
                <a:t>/2015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1a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78380"/>
              <a:ext cx="8890000" cy="348672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7000" y="1537901"/>
            <a:ext cx="8890000" cy="3782199"/>
            <a:chOff x="127000" y="1628001"/>
            <a:chExt cx="8890000" cy="3782199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1444540" y="1628001"/>
              <a:ext cx="64802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6.1b.</a:t>
              </a:r>
              <a:r>
                <a:rPr lang="en-US" sz="1200" dirty="0" smtClean="0"/>
                <a:t> Median URR achieved in female prevalent patients on HD by centre, 30/9/2015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6" name="Picture 5" descr="Slide06-01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923473"/>
              <a:ext cx="8890000" cy="34867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50947"/>
            <a:ext cx="8890000" cy="3756106"/>
            <a:chOff x="127000" y="2009001"/>
            <a:chExt cx="8890000" cy="3756106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1600200" y="2009001"/>
              <a:ext cx="63245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6.1c.</a:t>
              </a:r>
              <a:r>
                <a:rPr lang="en-US" sz="1200" dirty="0" smtClean="0"/>
                <a:t> Median URR achieved in male prevalent patients on HD by centre, 30/9/2015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1c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78380"/>
              <a:ext cx="8890000" cy="34867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76867"/>
            <a:ext cx="8890000" cy="3704266"/>
            <a:chOff x="127000" y="2009001"/>
            <a:chExt cx="8890000" cy="3704266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1676400" y="2009001"/>
              <a:ext cx="6324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6.2.</a:t>
              </a:r>
              <a:r>
                <a:rPr lang="en-US" sz="1200" dirty="0" smtClean="0"/>
                <a:t> Percentage of prevalent patients on HD with URR &gt;65% by centre, 30/9/2015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57044"/>
              <a:ext cx="8890000" cy="34562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513404"/>
            <a:ext cx="5842000" cy="3831193"/>
            <a:chOff x="1651000" y="1752600"/>
            <a:chExt cx="5842000" cy="3831193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438400" y="1752600"/>
              <a:ext cx="47539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6.3. </a:t>
              </a:r>
              <a:r>
                <a:rPr lang="en-US" sz="1200" dirty="0" smtClean="0"/>
                <a:t>Change in the percentage of prevalent patients on HD with URR &gt;65% and the median URR between 2002 and 2015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61616"/>
              <a:ext cx="5842000" cy="3322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918865"/>
            <a:ext cx="5842000" cy="3020270"/>
            <a:chOff x="1651000" y="2052935"/>
            <a:chExt cx="5842000" cy="3020270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489199" y="2052935"/>
              <a:ext cx="43688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6.4.</a:t>
              </a:r>
              <a:r>
                <a:rPr lang="en-US" sz="1200" dirty="0" smtClean="0"/>
                <a:t> Percentage of prevalent patients on HD achieving URR &gt;65% by time on RRT between 2002 and 2015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97836"/>
              <a:ext cx="5842000" cy="25753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68151"/>
            <a:ext cx="8890000" cy="3721699"/>
            <a:chOff x="127000" y="1981200"/>
            <a:chExt cx="8890000" cy="3721699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1066800" y="1981200"/>
              <a:ext cx="72440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6.5a.</a:t>
              </a:r>
              <a:r>
                <a:rPr lang="en-US" sz="1200" dirty="0" smtClean="0"/>
                <a:t> Median URR in the first quarter of starting RRT in incident patients who started HD in 2014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5a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32660"/>
              <a:ext cx="8890000" cy="34702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67010"/>
            <a:ext cx="8890000" cy="3723980"/>
            <a:chOff x="127000" y="1981200"/>
            <a:chExt cx="8890000" cy="3723980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1143000" y="1981200"/>
              <a:ext cx="7010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6.5b.</a:t>
              </a:r>
              <a:r>
                <a:rPr lang="en-US" sz="1200" dirty="0" smtClean="0"/>
                <a:t> Median URR one year after starting RRT for incident patients who started HD in 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5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34184"/>
              <a:ext cx="8890000" cy="3470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198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Renal Registry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Administrator</cp:lastModifiedBy>
  <cp:revision>132</cp:revision>
  <dcterms:created xsi:type="dcterms:W3CDTF">2017-10-06T12:04:13Z</dcterms:created>
  <dcterms:modified xsi:type="dcterms:W3CDTF">2017-10-09T10:45:14Z</dcterms:modified>
</cp:coreProperties>
</file>