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84328"/>
            <a:ext cx="8890000" cy="3925872"/>
            <a:chOff x="127000" y="1484328"/>
            <a:chExt cx="8890000" cy="3925872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295400" y="1484328"/>
              <a:ext cx="6934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phosphate within the range specified by the RA clinical audit measure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7092"/>
              <a:ext cx="8890000" cy="34231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227903"/>
            <a:ext cx="5842000" cy="4433623"/>
            <a:chOff x="1651000" y="1227903"/>
            <a:chExt cx="5842000" cy="443362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438400" y="1227903"/>
              <a:ext cx="45593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9.10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 adjusted calcium &lt;2.2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/L, 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and &gt;2.5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by dialysis modality 2004–2014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05000"/>
              <a:ext cx="5842000" cy="37565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05331"/>
            <a:ext cx="8890000" cy="4054754"/>
            <a:chOff x="127000" y="1405331"/>
            <a:chExt cx="8890000" cy="4054754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803400" y="1405331"/>
              <a:ext cx="6324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550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580749"/>
            <a:ext cx="4445000" cy="3682270"/>
            <a:chOff x="2349500" y="1580749"/>
            <a:chExt cx="4445000" cy="3682270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743200" y="1580749"/>
              <a:ext cx="3987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9.12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</a:t>
              </a:r>
            </a:p>
            <a:p>
              <a:pPr algn="ctr"/>
              <a:r>
                <a:rPr lang="en-US" sz="1200" dirty="0" smtClean="0"/>
                <a:t>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9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3053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02890"/>
            <a:ext cx="8890000" cy="4063603"/>
            <a:chOff x="127000" y="1402890"/>
            <a:chExt cx="8890000" cy="4063603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930400" y="1402890"/>
              <a:ext cx="546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614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16223"/>
            <a:ext cx="4445000" cy="3796756"/>
            <a:chOff x="2349500" y="1516223"/>
            <a:chExt cx="4445000" cy="3796756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743200" y="1516223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9.14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33600"/>
              <a:ext cx="4445000" cy="3179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674465"/>
            <a:ext cx="5842000" cy="3511006"/>
            <a:chOff x="1651000" y="1674465"/>
            <a:chExt cx="5842000" cy="3511006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514600" y="1674465"/>
              <a:ext cx="457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9.15.</a:t>
              </a:r>
              <a:r>
                <a:rPr lang="en-US" sz="1200" dirty="0" smtClean="0"/>
                <a:t> Longitudinal change in percentage of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/L), below and above range,</a:t>
              </a:r>
            </a:p>
            <a:p>
              <a:pPr algn="ctr"/>
              <a:r>
                <a:rPr lang="en-US" sz="1200" dirty="0" smtClean="0"/>
                <a:t>by dialysis modality 2004–2014 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62200"/>
              <a:ext cx="5842000" cy="28232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94829"/>
            <a:ext cx="8890000" cy="3870188"/>
            <a:chOff x="127000" y="1494829"/>
            <a:chExt cx="8890000" cy="3870188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219200" y="1494829"/>
              <a:ext cx="7010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achieving simultaneous control of all three BMD parameters in preventing severe hyperparathyroidism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3838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92670"/>
            <a:ext cx="8890000" cy="3881131"/>
            <a:chOff x="127000" y="1492670"/>
            <a:chExt cx="8890000" cy="3881131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219200" y="1492670"/>
              <a:ext cx="6934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9.17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achieving simultaneous control of all three BMD parameters in preventing severe hyperparathyroidism by centre in 2014</a:t>
              </a:r>
              <a:endParaRPr lang="en-US" sz="1200" dirty="0"/>
            </a:p>
          </p:txBody>
        </p:sp>
        <p:pic>
          <p:nvPicPr>
            <p:cNvPr id="7" name="Picture 6" descr="Slide09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3926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76446"/>
            <a:ext cx="4445000" cy="3736065"/>
            <a:chOff x="2349500" y="1576446"/>
            <a:chExt cx="4445000" cy="3736065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819401" y="1576446"/>
              <a:ext cx="3962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HD patients achieving simultaneous control of all three BMD parameters in preventing severe hyperparathyroidism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58212"/>
              <a:ext cx="4445000" cy="2854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93506"/>
            <a:ext cx="4508500" cy="3664294"/>
            <a:chOff x="2349500" y="1593506"/>
            <a:chExt cx="4508500" cy="3664294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590800" y="1593506"/>
              <a:ext cx="426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PD patients achieving simultaneous control of all three BMD parameters in preventing severe hyperparathyroidism by centre in 2014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04615"/>
              <a:ext cx="4445000" cy="29531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81600"/>
            <a:ext cx="4445000" cy="3928600"/>
            <a:chOff x="2349500" y="1481600"/>
            <a:chExt cx="4445000" cy="3928600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527300" y="1481600"/>
              <a:ext cx="42545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phosphate within the range specified by the RA clinical audit measure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68688"/>
              <a:ext cx="4445000" cy="32415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96076"/>
            <a:ext cx="8890000" cy="4007951"/>
            <a:chOff x="127000" y="1396076"/>
            <a:chExt cx="8890000" cy="4007951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676400" y="1396076"/>
              <a:ext cx="617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bicarbonate within range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752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51448"/>
            <a:ext cx="4445000" cy="3530152"/>
            <a:chOff x="2349500" y="1651448"/>
            <a:chExt cx="4445000" cy="3530152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2743200" y="1651448"/>
              <a:ext cx="402515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within the range for bicarbonate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06199"/>
              <a:ext cx="4445000" cy="28754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90349"/>
            <a:ext cx="8890000" cy="4111893"/>
            <a:chOff x="127000" y="1390349"/>
            <a:chExt cx="8890000" cy="4111893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600200" y="1390349"/>
              <a:ext cx="6350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serum bicarbonate within range 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97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49990"/>
            <a:ext cx="4445000" cy="3537186"/>
            <a:chOff x="2349500" y="1649990"/>
            <a:chExt cx="4445000" cy="3537186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819400" y="1649990"/>
              <a:ext cx="3810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9.23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peritoneal dialysis patients within the range for bicarbonate</a:t>
              </a:r>
            </a:p>
            <a:p>
              <a:pPr algn="ctr"/>
              <a:r>
                <a:rPr lang="en-US" sz="1200" dirty="0" smtClean="0"/>
                <a:t>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9011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501326"/>
            <a:ext cx="5842000" cy="3832410"/>
            <a:chOff x="1651000" y="1501326"/>
            <a:chExt cx="5842000" cy="3832410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209800" y="1501326"/>
              <a:ext cx="510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9.24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within, below and above range for bicarbonate by dialysis modality 2004–2014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81200"/>
              <a:ext cx="5842000" cy="3352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43067"/>
            <a:ext cx="8890000" cy="3965720"/>
            <a:chOff x="127000" y="1443067"/>
            <a:chExt cx="8890000" cy="396572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1752600" y="1443067"/>
              <a:ext cx="59435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phosphate within the range specified by the RA clinical audit measure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03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599398"/>
            <a:ext cx="4508500" cy="3658402"/>
            <a:chOff x="2349500" y="1599398"/>
            <a:chExt cx="4508500" cy="3658402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603500" y="1599398"/>
              <a:ext cx="42545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9.4.</a:t>
              </a:r>
              <a:r>
                <a:rPr lang="en-US" sz="1200" dirty="0" smtClean="0"/>
                <a:t> Funnel plot of percentage of peritoneal dialysis patients with phosphate within the range specified by the RA clinical audit measure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9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54071"/>
              <a:ext cx="4445000" cy="30037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190734"/>
            <a:ext cx="5842000" cy="4428644"/>
            <a:chOff x="1651000" y="1190734"/>
            <a:chExt cx="5842000" cy="4428644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590800" y="1190734"/>
              <a:ext cx="4343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9.5. </a:t>
              </a:r>
              <a:r>
                <a:rPr lang="en-US" sz="1200" dirty="0" smtClean="0"/>
                <a:t>Longitudinal change in percentage of patients with phosphate below, within and above the 2010 RA standard by dialysis modality 2004–2014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28800"/>
              <a:ext cx="5842000" cy="37905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35589"/>
            <a:ext cx="8890000" cy="3931977"/>
            <a:chOff x="127000" y="1435589"/>
            <a:chExt cx="8890000" cy="3931977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133600" y="1435589"/>
              <a:ext cx="51800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625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48000"/>
            <a:ext cx="4445000" cy="3812521"/>
            <a:chOff x="2349500" y="1548000"/>
            <a:chExt cx="4445000" cy="3812521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743200" y="1548000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9.7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</a:t>
              </a:r>
            </a:p>
            <a:p>
              <a:pPr algn="ctr"/>
              <a:r>
                <a:rPr lang="en-US" sz="1200" dirty="0" smtClean="0"/>
                <a:t>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31507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53691"/>
            <a:ext cx="8890000" cy="4046943"/>
            <a:chOff x="127000" y="1453691"/>
            <a:chExt cx="8890000" cy="4046943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549004" y="1453691"/>
              <a:ext cx="62233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5194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47207"/>
            <a:ext cx="4445000" cy="3551631"/>
            <a:chOff x="2349500" y="1647207"/>
            <a:chExt cx="4445000" cy="3551631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819400" y="1647207"/>
              <a:ext cx="3886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9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9128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800</Words>
  <Application>Microsoft Macintosh PowerPoint</Application>
  <PresentationFormat>On-screen Show (4:3)</PresentationFormat>
  <Paragraphs>52</Paragraphs>
  <Slides>24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112</cp:revision>
  <dcterms:created xsi:type="dcterms:W3CDTF">2016-04-06T14:00:45Z</dcterms:created>
  <dcterms:modified xsi:type="dcterms:W3CDTF">2016-04-06T14:12:28Z</dcterms:modified>
</cp:coreProperties>
</file>