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4641" autoAdjust="0"/>
  </p:normalViewPr>
  <p:slideViewPr>
    <p:cSldViewPr>
      <p:cViewPr>
        <p:scale>
          <a:sx n="100" d="100"/>
          <a:sy n="100" d="100"/>
        </p:scale>
        <p:origin x="-2696" y="-1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79650" y="1780566"/>
            <a:ext cx="4584700" cy="3296869"/>
            <a:chOff x="2349500" y="1893164"/>
            <a:chExt cx="4584700" cy="3296869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667000" y="1893164"/>
              <a:ext cx="4267200" cy="46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12.1</a:t>
              </a:r>
              <a:r>
                <a:rPr lang="en-US" sz="1200" b="1" dirty="0"/>
                <a:t>.</a:t>
              </a:r>
              <a:r>
                <a:rPr lang="en-US" sz="1200" dirty="0" smtClean="0"/>
                <a:t> Box and whisker plot of renal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’</a:t>
              </a:r>
            </a:p>
            <a:p>
              <a:pPr algn="ctr"/>
              <a:r>
                <a:rPr lang="en-US" sz="1200" dirty="0" smtClean="0"/>
                <a:t>MRSA </a:t>
              </a:r>
              <a:r>
                <a:rPr lang="en-US" sz="1200" dirty="0" smtClean="0"/>
                <a:t>rates per 100 dialysis patient years by reporting year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8" name="Picture 7" descr="Slide12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62200"/>
              <a:ext cx="4445000" cy="28278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652813"/>
            <a:ext cx="4445000" cy="3513477"/>
            <a:chOff x="2349500" y="1652813"/>
            <a:chExt cx="4445000" cy="3513477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819400" y="1652813"/>
              <a:ext cx="37337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12.2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the MRSA </a:t>
              </a:r>
              <a:r>
                <a:rPr lang="en-US" sz="1200" dirty="0" err="1" smtClean="0"/>
                <a:t>bacteraemia</a:t>
              </a:r>
              <a:r>
                <a:rPr lang="en-US" sz="1200" dirty="0" smtClean="0"/>
                <a:t> rate per 100 dialysis patient years by renal centre, 1st May 2013 to 30th April 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2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86000"/>
              <a:ext cx="4445000" cy="28802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604144"/>
            <a:ext cx="4445000" cy="3652972"/>
            <a:chOff x="2349500" y="1604144"/>
            <a:chExt cx="4445000" cy="3652972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3124200" y="1604144"/>
              <a:ext cx="3505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12.3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the MRSA </a:t>
              </a:r>
              <a:r>
                <a:rPr lang="en-US" sz="1200" dirty="0" err="1" smtClean="0"/>
                <a:t>bacteraemia</a:t>
              </a:r>
              <a:r>
                <a:rPr lang="en-US" sz="1200" dirty="0" smtClean="0"/>
                <a:t> two-year rate per 100 prevalent HD patients, 1st May 2012 to 30th April 2014</a:t>
              </a:r>
            </a:p>
            <a:p>
              <a:pPr algn="ctr"/>
              <a:r>
                <a:rPr lang="en-US" sz="1200" dirty="0" smtClean="0"/>
                <a:t>Dotted line depicts Renal Association standard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2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39924"/>
              <a:ext cx="4445000" cy="2817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459601"/>
            <a:ext cx="4578350" cy="3881384"/>
            <a:chOff x="2349500" y="1459601"/>
            <a:chExt cx="4578350" cy="3881384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381250" y="1459601"/>
              <a:ext cx="4546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12.4.</a:t>
              </a:r>
              <a:r>
                <a:rPr lang="en-US" sz="1200" dirty="0" smtClean="0"/>
                <a:t> Box and whisker plot of renal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’ MSSA rates per 100 dialysis patient years by reporting year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2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1905000"/>
              <a:ext cx="4445000" cy="34359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675374"/>
            <a:ext cx="4445000" cy="3506226"/>
            <a:chOff x="2349500" y="1675374"/>
            <a:chExt cx="4445000" cy="3506226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836573" y="1675374"/>
              <a:ext cx="37166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12.5. </a:t>
              </a:r>
              <a:r>
                <a:rPr lang="en-US" sz="1200" dirty="0" smtClean="0"/>
                <a:t>Funnel plot of the MSSA </a:t>
              </a:r>
              <a:r>
                <a:rPr lang="en-US" sz="1200" dirty="0" err="1" smtClean="0"/>
                <a:t>bacteraemia</a:t>
              </a:r>
              <a:r>
                <a:rPr lang="en-US" sz="1200" dirty="0" smtClean="0"/>
                <a:t> rate per 100 dialysis patient years by renal centre, 1st May 2013 to 30th April 2014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2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06963"/>
              <a:ext cx="4445000" cy="28746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647127"/>
            <a:ext cx="4445000" cy="3530536"/>
            <a:chOff x="2349500" y="1647127"/>
            <a:chExt cx="4445000" cy="3530536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3200400" y="1647127"/>
              <a:ext cx="3124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12.6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the CDI rate per 100 dialysis patient years by renal centre,</a:t>
              </a:r>
            </a:p>
            <a:p>
              <a:pPr algn="ctr"/>
              <a:r>
                <a:rPr lang="en-US" sz="1200" dirty="0" smtClean="0"/>
                <a:t>1st May 2013 to 30th April 2014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2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86000"/>
              <a:ext cx="4445000" cy="28916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647127"/>
            <a:ext cx="4445000" cy="3530536"/>
            <a:chOff x="2349500" y="1647127"/>
            <a:chExt cx="4445000" cy="3530536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2819400" y="1647127"/>
              <a:ext cx="3810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12.7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the </a:t>
              </a:r>
              <a:r>
                <a:rPr lang="en-US" sz="1200" i="1" dirty="0" smtClean="0"/>
                <a:t>Escherichia coli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bacteraemia</a:t>
              </a:r>
              <a:r>
                <a:rPr lang="en-US" sz="1200" dirty="0" smtClean="0"/>
                <a:t> rate per 100 dialysis patient years by renal centre, 1st May 2013 to 30th April 2014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2-0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86000"/>
              <a:ext cx="4445000" cy="28916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220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110</cp:revision>
  <dcterms:created xsi:type="dcterms:W3CDTF">2016-04-06T13:41:31Z</dcterms:created>
  <dcterms:modified xsi:type="dcterms:W3CDTF">2016-04-06T13:44:42Z</dcterms:modified>
</cp:coreProperties>
</file>