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56" r:id="rId5"/>
    <p:sldId id="257" r:id="rId6"/>
    <p:sldId id="258" r:id="rId7"/>
    <p:sldId id="265" r:id="rId8"/>
    <p:sldId id="259" r:id="rId9"/>
    <p:sldId id="263" r:id="rId10"/>
    <p:sldId id="286" r:id="rId11"/>
    <p:sldId id="260" r:id="rId12"/>
    <p:sldId id="261" r:id="rId13"/>
    <p:sldId id="262" r:id="rId14"/>
    <p:sldId id="274" r:id="rId15"/>
    <p:sldId id="266" r:id="rId16"/>
    <p:sldId id="267" r:id="rId17"/>
    <p:sldId id="275" r:id="rId18"/>
    <p:sldId id="277" r:id="rId19"/>
    <p:sldId id="278" r:id="rId20"/>
    <p:sldId id="276" r:id="rId21"/>
    <p:sldId id="279" r:id="rId22"/>
    <p:sldId id="264" r:id="rId23"/>
    <p:sldId id="268" r:id="rId24"/>
    <p:sldId id="273" r:id="rId25"/>
    <p:sldId id="269" r:id="rId26"/>
    <p:sldId id="270" r:id="rId27"/>
    <p:sldId id="271" r:id="rId28"/>
    <p:sldId id="272" r:id="rId29"/>
    <p:sldId id="280" r:id="rId30"/>
    <p:sldId id="281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33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86C539-0C07-4E77-9FE7-FE47E5291E0F}" v="3" dt="2023-02-05T14:53:49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 Collins" userId="71371c30-55f0-491d-9004-f9cc20dd4ac1" providerId="ADAL" clId="{FF066695-901B-49BD-AC09-9ECAD89F0BFC}"/>
    <pc:docChg chg="undo custSel addSld delSld modSld sldOrd modMainMaster">
      <pc:chgData name="Joel Collins" userId="71371c30-55f0-491d-9004-f9cc20dd4ac1" providerId="ADAL" clId="{FF066695-901B-49BD-AC09-9ECAD89F0BFC}" dt="2023-01-18T14:17:00.515" v="950" actId="1035"/>
      <pc:docMkLst>
        <pc:docMk/>
      </pc:docMkLst>
      <pc:sldChg chg="delSp modSp new mod">
        <pc:chgData name="Joel Collins" userId="71371c30-55f0-491d-9004-f9cc20dd4ac1" providerId="ADAL" clId="{FF066695-901B-49BD-AC09-9ECAD89F0BFC}" dt="2023-01-17T15:19:37.289" v="158" actId="1076"/>
        <pc:sldMkLst>
          <pc:docMk/>
          <pc:sldMk cId="3426529735" sldId="256"/>
        </pc:sldMkLst>
        <pc:spChg chg="mod">
          <ac:chgData name="Joel Collins" userId="71371c30-55f0-491d-9004-f9cc20dd4ac1" providerId="ADAL" clId="{FF066695-901B-49BD-AC09-9ECAD89F0BFC}" dt="2023-01-17T15:19:37.289" v="158" actId="1076"/>
          <ac:spMkLst>
            <pc:docMk/>
            <pc:sldMk cId="3426529735" sldId="256"/>
            <ac:spMk id="2" creationId="{B80BB4C7-9D82-155D-5394-FC3A041F6A1A}"/>
          </ac:spMkLst>
        </pc:spChg>
        <pc:spChg chg="del">
          <ac:chgData name="Joel Collins" userId="71371c30-55f0-491d-9004-f9cc20dd4ac1" providerId="ADAL" clId="{FF066695-901B-49BD-AC09-9ECAD89F0BFC}" dt="2023-01-17T15:19:29.038" v="156" actId="478"/>
          <ac:spMkLst>
            <pc:docMk/>
            <pc:sldMk cId="3426529735" sldId="256"/>
            <ac:spMk id="3" creationId="{36B9CC74-CDDE-17D7-A4ED-8303024C0436}"/>
          </ac:spMkLst>
        </pc:spChg>
      </pc:sldChg>
      <pc:sldChg chg="addSp delSp modSp new mod">
        <pc:chgData name="Joel Collins" userId="71371c30-55f0-491d-9004-f9cc20dd4ac1" providerId="ADAL" clId="{FF066695-901B-49BD-AC09-9ECAD89F0BFC}" dt="2023-01-17T15:12:08.327" v="8" actId="962"/>
        <pc:sldMkLst>
          <pc:docMk/>
          <pc:sldMk cId="2305582067" sldId="257"/>
        </pc:sldMkLst>
        <pc:spChg chg="del">
          <ac:chgData name="Joel Collins" userId="71371c30-55f0-491d-9004-f9cc20dd4ac1" providerId="ADAL" clId="{FF066695-901B-49BD-AC09-9ECAD89F0BFC}" dt="2023-01-17T15:11:55.655" v="3" actId="478"/>
          <ac:spMkLst>
            <pc:docMk/>
            <pc:sldMk cId="2305582067" sldId="257"/>
            <ac:spMk id="2" creationId="{232167CC-4AE2-F1B1-B50D-1DBC30D08B2D}"/>
          </ac:spMkLst>
        </pc:spChg>
        <pc:spChg chg="del">
          <ac:chgData name="Joel Collins" userId="71371c30-55f0-491d-9004-f9cc20dd4ac1" providerId="ADAL" clId="{FF066695-901B-49BD-AC09-9ECAD89F0BFC}" dt="2023-01-17T15:11:55.655" v="3" actId="478"/>
          <ac:spMkLst>
            <pc:docMk/>
            <pc:sldMk cId="2305582067" sldId="257"/>
            <ac:spMk id="3" creationId="{99BFEEC2-3B99-8A0A-799F-1D1E7766FAD8}"/>
          </ac:spMkLst>
        </pc:spChg>
        <pc:picChg chg="add mod">
          <ac:chgData name="Joel Collins" userId="71371c30-55f0-491d-9004-f9cc20dd4ac1" providerId="ADAL" clId="{FF066695-901B-49BD-AC09-9ECAD89F0BFC}" dt="2023-01-17T15:12:08.327" v="8" actId="962"/>
          <ac:picMkLst>
            <pc:docMk/>
            <pc:sldMk cId="2305582067" sldId="257"/>
            <ac:picMk id="5" creationId="{FC182FB8-5E6E-3260-32D5-4B7D4D48BD5C}"/>
          </ac:picMkLst>
        </pc:picChg>
      </pc:sldChg>
      <pc:sldChg chg="addSp delSp modSp new mod">
        <pc:chgData name="Joel Collins" userId="71371c30-55f0-491d-9004-f9cc20dd4ac1" providerId="ADAL" clId="{FF066695-901B-49BD-AC09-9ECAD89F0BFC}" dt="2023-01-17T15:12:18.281" v="13" actId="962"/>
        <pc:sldMkLst>
          <pc:docMk/>
          <pc:sldMk cId="985941316" sldId="258"/>
        </pc:sldMkLst>
        <pc:spChg chg="del">
          <ac:chgData name="Joel Collins" userId="71371c30-55f0-491d-9004-f9cc20dd4ac1" providerId="ADAL" clId="{FF066695-901B-49BD-AC09-9ECAD89F0BFC}" dt="2023-01-17T15:12:15.385" v="10" actId="478"/>
          <ac:spMkLst>
            <pc:docMk/>
            <pc:sldMk cId="985941316" sldId="258"/>
            <ac:spMk id="2" creationId="{DB1F2830-D3F9-17A2-4B2A-90EE63EED80A}"/>
          </ac:spMkLst>
        </pc:spChg>
        <pc:spChg chg="del">
          <ac:chgData name="Joel Collins" userId="71371c30-55f0-491d-9004-f9cc20dd4ac1" providerId="ADAL" clId="{FF066695-901B-49BD-AC09-9ECAD89F0BFC}" dt="2023-01-17T15:12:15.385" v="10" actId="478"/>
          <ac:spMkLst>
            <pc:docMk/>
            <pc:sldMk cId="985941316" sldId="258"/>
            <ac:spMk id="3" creationId="{51B97E6D-7292-F841-6629-95C038654790}"/>
          </ac:spMkLst>
        </pc:spChg>
        <pc:picChg chg="add mod">
          <ac:chgData name="Joel Collins" userId="71371c30-55f0-491d-9004-f9cc20dd4ac1" providerId="ADAL" clId="{FF066695-901B-49BD-AC09-9ECAD89F0BFC}" dt="2023-01-17T15:12:18.281" v="13" actId="962"/>
          <ac:picMkLst>
            <pc:docMk/>
            <pc:sldMk cId="985941316" sldId="258"/>
            <ac:picMk id="5" creationId="{0C63A2F7-9FD4-DBA9-28CB-0DBB47820E26}"/>
          </ac:picMkLst>
        </pc:picChg>
      </pc:sldChg>
      <pc:sldChg chg="addSp delSp modSp new mod setBg">
        <pc:chgData name="Joel Collins" userId="71371c30-55f0-491d-9004-f9cc20dd4ac1" providerId="ADAL" clId="{FF066695-901B-49BD-AC09-9ECAD89F0BFC}" dt="2023-01-17T15:12:40.271" v="20" actId="26606"/>
        <pc:sldMkLst>
          <pc:docMk/>
          <pc:sldMk cId="1386704766" sldId="259"/>
        </pc:sldMkLst>
        <pc:spChg chg="del">
          <ac:chgData name="Joel Collins" userId="71371c30-55f0-491d-9004-f9cc20dd4ac1" providerId="ADAL" clId="{FF066695-901B-49BD-AC09-9ECAD89F0BFC}" dt="2023-01-17T15:12:27.914" v="15" actId="478"/>
          <ac:spMkLst>
            <pc:docMk/>
            <pc:sldMk cId="1386704766" sldId="259"/>
            <ac:spMk id="2" creationId="{4AD0CFE6-6619-D77E-64DE-61CB3C91EAEB}"/>
          </ac:spMkLst>
        </pc:spChg>
        <pc:spChg chg="del">
          <ac:chgData name="Joel Collins" userId="71371c30-55f0-491d-9004-f9cc20dd4ac1" providerId="ADAL" clId="{FF066695-901B-49BD-AC09-9ECAD89F0BFC}" dt="2023-01-17T15:12:27.914" v="15" actId="478"/>
          <ac:spMkLst>
            <pc:docMk/>
            <pc:sldMk cId="1386704766" sldId="259"/>
            <ac:spMk id="3" creationId="{BA8ADD87-DC51-AA6A-6159-CE263B21CAF5}"/>
          </ac:spMkLst>
        </pc:spChg>
        <pc:spChg chg="add del">
          <ac:chgData name="Joel Collins" userId="71371c30-55f0-491d-9004-f9cc20dd4ac1" providerId="ADAL" clId="{FF066695-901B-49BD-AC09-9ECAD89F0BFC}" dt="2023-01-17T15:12:40.271" v="20" actId="26606"/>
          <ac:spMkLst>
            <pc:docMk/>
            <pc:sldMk cId="1386704766" sldId="259"/>
            <ac:spMk id="10" creationId="{F3060C83-F051-4F0E-ABAD-AA0DFC48B218}"/>
          </ac:spMkLst>
        </pc:spChg>
        <pc:spChg chg="add del">
          <ac:chgData name="Joel Collins" userId="71371c30-55f0-491d-9004-f9cc20dd4ac1" providerId="ADAL" clId="{FF066695-901B-49BD-AC09-9ECAD89F0BFC}" dt="2023-01-17T15:12:40.271" v="20" actId="26606"/>
          <ac:spMkLst>
            <pc:docMk/>
            <pc:sldMk cId="1386704766" sldId="259"/>
            <ac:spMk id="12" creationId="{83C98ABE-055B-441F-B07E-44F97F083C39}"/>
          </ac:spMkLst>
        </pc:spChg>
        <pc:spChg chg="add del">
          <ac:chgData name="Joel Collins" userId="71371c30-55f0-491d-9004-f9cc20dd4ac1" providerId="ADAL" clId="{FF066695-901B-49BD-AC09-9ECAD89F0BFC}" dt="2023-01-17T15:12:40.271" v="20" actId="26606"/>
          <ac:spMkLst>
            <pc:docMk/>
            <pc:sldMk cId="1386704766" sldId="259"/>
            <ac:spMk id="14" creationId="{29FDB030-9B49-4CED-8CCD-4D99382388AC}"/>
          </ac:spMkLst>
        </pc:spChg>
        <pc:spChg chg="add del">
          <ac:chgData name="Joel Collins" userId="71371c30-55f0-491d-9004-f9cc20dd4ac1" providerId="ADAL" clId="{FF066695-901B-49BD-AC09-9ECAD89F0BFC}" dt="2023-01-17T15:12:40.271" v="20" actId="26606"/>
          <ac:spMkLst>
            <pc:docMk/>
            <pc:sldMk cId="1386704766" sldId="259"/>
            <ac:spMk id="16" creationId="{3783CA14-24A1-485C-8B30-D6A5D87987AD}"/>
          </ac:spMkLst>
        </pc:spChg>
        <pc:spChg chg="add del">
          <ac:chgData name="Joel Collins" userId="71371c30-55f0-491d-9004-f9cc20dd4ac1" providerId="ADAL" clId="{FF066695-901B-49BD-AC09-9ECAD89F0BFC}" dt="2023-01-17T15:12:40.271" v="20" actId="26606"/>
          <ac:spMkLst>
            <pc:docMk/>
            <pc:sldMk cId="1386704766" sldId="259"/>
            <ac:spMk id="18" creationId="{9A97C86A-04D6-40F7-AE84-31AB43E6A846}"/>
          </ac:spMkLst>
        </pc:spChg>
        <pc:spChg chg="add del">
          <ac:chgData name="Joel Collins" userId="71371c30-55f0-491d-9004-f9cc20dd4ac1" providerId="ADAL" clId="{FF066695-901B-49BD-AC09-9ECAD89F0BFC}" dt="2023-01-17T15:12:40.271" v="20" actId="26606"/>
          <ac:spMkLst>
            <pc:docMk/>
            <pc:sldMk cId="1386704766" sldId="259"/>
            <ac:spMk id="20" creationId="{FF9F2414-84E8-453E-B1F3-389FDE8192D9}"/>
          </ac:spMkLst>
        </pc:spChg>
        <pc:spChg chg="add del">
          <ac:chgData name="Joel Collins" userId="71371c30-55f0-491d-9004-f9cc20dd4ac1" providerId="ADAL" clId="{FF066695-901B-49BD-AC09-9ECAD89F0BFC}" dt="2023-01-17T15:12:40.271" v="20" actId="26606"/>
          <ac:spMkLst>
            <pc:docMk/>
            <pc:sldMk cId="1386704766" sldId="259"/>
            <ac:spMk id="22" creationId="{3ECA69A1-7536-43AC-85EF-C7106179F5ED}"/>
          </ac:spMkLst>
        </pc:spChg>
        <pc:picChg chg="add mod">
          <ac:chgData name="Joel Collins" userId="71371c30-55f0-491d-9004-f9cc20dd4ac1" providerId="ADAL" clId="{FF066695-901B-49BD-AC09-9ECAD89F0BFC}" dt="2023-01-17T15:12:40.271" v="20" actId="26606"/>
          <ac:picMkLst>
            <pc:docMk/>
            <pc:sldMk cId="1386704766" sldId="259"/>
            <ac:picMk id="5" creationId="{90021F4C-6814-AE15-5A02-1B655C6C7935}"/>
          </ac:picMkLst>
        </pc:picChg>
      </pc:sldChg>
      <pc:sldChg chg="addSp delSp modSp new mod">
        <pc:chgData name="Joel Collins" userId="71371c30-55f0-491d-9004-f9cc20dd4ac1" providerId="ADAL" clId="{FF066695-901B-49BD-AC09-9ECAD89F0BFC}" dt="2023-01-17T15:13:47.318" v="25" actId="962"/>
        <pc:sldMkLst>
          <pc:docMk/>
          <pc:sldMk cId="2900257757" sldId="260"/>
        </pc:sldMkLst>
        <pc:spChg chg="del">
          <ac:chgData name="Joel Collins" userId="71371c30-55f0-491d-9004-f9cc20dd4ac1" providerId="ADAL" clId="{FF066695-901B-49BD-AC09-9ECAD89F0BFC}" dt="2023-01-17T15:13:28.816" v="22" actId="478"/>
          <ac:spMkLst>
            <pc:docMk/>
            <pc:sldMk cId="2900257757" sldId="260"/>
            <ac:spMk id="2" creationId="{964BE773-247E-8D50-5BFE-9338D4277860}"/>
          </ac:spMkLst>
        </pc:spChg>
        <pc:spChg chg="del">
          <ac:chgData name="Joel Collins" userId="71371c30-55f0-491d-9004-f9cc20dd4ac1" providerId="ADAL" clId="{FF066695-901B-49BD-AC09-9ECAD89F0BFC}" dt="2023-01-17T15:13:28.816" v="22" actId="478"/>
          <ac:spMkLst>
            <pc:docMk/>
            <pc:sldMk cId="2900257757" sldId="260"/>
            <ac:spMk id="3" creationId="{1D1A631C-DF88-26EC-24C8-1B63512C6414}"/>
          </ac:spMkLst>
        </pc:spChg>
        <pc:picChg chg="add mod">
          <ac:chgData name="Joel Collins" userId="71371c30-55f0-491d-9004-f9cc20dd4ac1" providerId="ADAL" clId="{FF066695-901B-49BD-AC09-9ECAD89F0BFC}" dt="2023-01-17T15:13:47.318" v="25" actId="962"/>
          <ac:picMkLst>
            <pc:docMk/>
            <pc:sldMk cId="2900257757" sldId="260"/>
            <ac:picMk id="5" creationId="{4FE02EFB-79D4-777D-94A8-BFF35289E9F9}"/>
          </ac:picMkLst>
        </pc:picChg>
      </pc:sldChg>
      <pc:sldChg chg="addSp delSp modSp new mod">
        <pc:chgData name="Joel Collins" userId="71371c30-55f0-491d-9004-f9cc20dd4ac1" providerId="ADAL" clId="{FF066695-901B-49BD-AC09-9ECAD89F0BFC}" dt="2023-01-17T15:17:12.683" v="29" actId="27614"/>
        <pc:sldMkLst>
          <pc:docMk/>
          <pc:sldMk cId="3004004065" sldId="261"/>
        </pc:sldMkLst>
        <pc:spChg chg="del">
          <ac:chgData name="Joel Collins" userId="71371c30-55f0-491d-9004-f9cc20dd4ac1" providerId="ADAL" clId="{FF066695-901B-49BD-AC09-9ECAD89F0BFC}" dt="2023-01-17T15:17:08.626" v="27" actId="478"/>
          <ac:spMkLst>
            <pc:docMk/>
            <pc:sldMk cId="3004004065" sldId="261"/>
            <ac:spMk id="2" creationId="{DE9F8FDB-C2B6-68CA-0F10-96725167A374}"/>
          </ac:spMkLst>
        </pc:spChg>
        <pc:spChg chg="del">
          <ac:chgData name="Joel Collins" userId="71371c30-55f0-491d-9004-f9cc20dd4ac1" providerId="ADAL" clId="{FF066695-901B-49BD-AC09-9ECAD89F0BFC}" dt="2023-01-17T15:17:08.626" v="27" actId="478"/>
          <ac:spMkLst>
            <pc:docMk/>
            <pc:sldMk cId="3004004065" sldId="261"/>
            <ac:spMk id="3" creationId="{77A6B5E7-AE00-0369-5822-68ADE0662D9F}"/>
          </ac:spMkLst>
        </pc:spChg>
        <pc:picChg chg="add mod">
          <ac:chgData name="Joel Collins" userId="71371c30-55f0-491d-9004-f9cc20dd4ac1" providerId="ADAL" clId="{FF066695-901B-49BD-AC09-9ECAD89F0BFC}" dt="2023-01-17T15:17:12.683" v="29" actId="27614"/>
          <ac:picMkLst>
            <pc:docMk/>
            <pc:sldMk cId="3004004065" sldId="261"/>
            <ac:picMk id="5" creationId="{F57A4FAF-30D5-FD86-3B36-A34DEA8B50A2}"/>
          </ac:picMkLst>
        </pc:picChg>
      </pc:sldChg>
      <pc:sldChg chg="addSp delSp add mod">
        <pc:chgData name="Joel Collins" userId="71371c30-55f0-491d-9004-f9cc20dd4ac1" providerId="ADAL" clId="{FF066695-901B-49BD-AC09-9ECAD89F0BFC}" dt="2023-01-17T15:18:07.576" v="47" actId="9405"/>
        <pc:sldMkLst>
          <pc:docMk/>
          <pc:sldMk cId="2617841071" sldId="262"/>
        </pc:sldMkLst>
        <pc:inkChg chg="add del">
          <ac:chgData name="Joel Collins" userId="71371c30-55f0-491d-9004-f9cc20dd4ac1" providerId="ADAL" clId="{FF066695-901B-49BD-AC09-9ECAD89F0BFC}" dt="2023-01-17T15:17:25.569" v="32" actId="9405"/>
          <ac:inkMkLst>
            <pc:docMk/>
            <pc:sldMk cId="2617841071" sldId="262"/>
            <ac:inkMk id="2" creationId="{CBA345DC-8D2D-730E-83C9-8F2EB7586972}"/>
          </ac:inkMkLst>
        </pc:inkChg>
        <pc:inkChg chg="add del">
          <ac:chgData name="Joel Collins" userId="71371c30-55f0-491d-9004-f9cc20dd4ac1" providerId="ADAL" clId="{FF066695-901B-49BD-AC09-9ECAD89F0BFC}" dt="2023-01-17T15:17:27.864" v="34" actId="9405"/>
          <ac:inkMkLst>
            <pc:docMk/>
            <pc:sldMk cId="2617841071" sldId="262"/>
            <ac:inkMk id="3" creationId="{39AD5E9A-050C-B067-D9F9-148433C39C75}"/>
          </ac:inkMkLst>
        </pc:inkChg>
        <pc:inkChg chg="add del">
          <ac:chgData name="Joel Collins" userId="71371c30-55f0-491d-9004-f9cc20dd4ac1" providerId="ADAL" clId="{FF066695-901B-49BD-AC09-9ECAD89F0BFC}" dt="2023-01-17T15:17:30.132" v="36" actId="9405"/>
          <ac:inkMkLst>
            <pc:docMk/>
            <pc:sldMk cId="2617841071" sldId="262"/>
            <ac:inkMk id="4" creationId="{049DF0B5-3B67-E7F2-5F25-F0F45B2008F4}"/>
          </ac:inkMkLst>
        </pc:inkChg>
        <pc:inkChg chg="add">
          <ac:chgData name="Joel Collins" userId="71371c30-55f0-491d-9004-f9cc20dd4ac1" providerId="ADAL" clId="{FF066695-901B-49BD-AC09-9ECAD89F0BFC}" dt="2023-01-17T15:17:32.713" v="37" actId="9405"/>
          <ac:inkMkLst>
            <pc:docMk/>
            <pc:sldMk cId="2617841071" sldId="262"/>
            <ac:inkMk id="6" creationId="{C8750469-DFC8-B2A9-DDDA-D10474801F97}"/>
          </ac:inkMkLst>
        </pc:inkChg>
        <pc:inkChg chg="add">
          <ac:chgData name="Joel Collins" userId="71371c30-55f0-491d-9004-f9cc20dd4ac1" providerId="ADAL" clId="{FF066695-901B-49BD-AC09-9ECAD89F0BFC}" dt="2023-01-17T15:17:37.083" v="38" actId="9405"/>
          <ac:inkMkLst>
            <pc:docMk/>
            <pc:sldMk cId="2617841071" sldId="262"/>
            <ac:inkMk id="7" creationId="{985A3343-B474-E909-A507-0608AB0594C0}"/>
          </ac:inkMkLst>
        </pc:inkChg>
        <pc:inkChg chg="add del">
          <ac:chgData name="Joel Collins" userId="71371c30-55f0-491d-9004-f9cc20dd4ac1" providerId="ADAL" clId="{FF066695-901B-49BD-AC09-9ECAD89F0BFC}" dt="2023-01-17T15:18:05.522" v="46" actId="9405"/>
          <ac:inkMkLst>
            <pc:docMk/>
            <pc:sldMk cId="2617841071" sldId="262"/>
            <ac:inkMk id="8" creationId="{53BEDA23-616A-D5D8-6608-F6FC0F3BA4C5}"/>
          </ac:inkMkLst>
        </pc:inkChg>
        <pc:inkChg chg="add">
          <ac:chgData name="Joel Collins" userId="71371c30-55f0-491d-9004-f9cc20dd4ac1" providerId="ADAL" clId="{FF066695-901B-49BD-AC09-9ECAD89F0BFC}" dt="2023-01-17T15:18:07.576" v="47" actId="9405"/>
          <ac:inkMkLst>
            <pc:docMk/>
            <pc:sldMk cId="2617841071" sldId="262"/>
            <ac:inkMk id="9" creationId="{9FC521FA-CFD9-BAD8-A12D-128974CC1AB2}"/>
          </ac:inkMkLst>
        </pc:inkChg>
      </pc:sldChg>
      <pc:sldChg chg="addSp delSp modSp new mod ord">
        <pc:chgData name="Joel Collins" userId="71371c30-55f0-491d-9004-f9cc20dd4ac1" providerId="ADAL" clId="{FF066695-901B-49BD-AC09-9ECAD89F0BFC}" dt="2023-01-17T15:18:33.106" v="54" actId="478"/>
        <pc:sldMkLst>
          <pc:docMk/>
          <pc:sldMk cId="537326319" sldId="263"/>
        </pc:sldMkLst>
        <pc:spChg chg="del">
          <ac:chgData name="Joel Collins" userId="71371c30-55f0-491d-9004-f9cc20dd4ac1" providerId="ADAL" clId="{FF066695-901B-49BD-AC09-9ECAD89F0BFC}" dt="2023-01-17T15:17:56.388" v="44" actId="478"/>
          <ac:spMkLst>
            <pc:docMk/>
            <pc:sldMk cId="537326319" sldId="263"/>
            <ac:spMk id="2" creationId="{D7DD043B-4A73-1BC6-3FA4-77A95C68E3D1}"/>
          </ac:spMkLst>
        </pc:spChg>
        <pc:spChg chg="del">
          <ac:chgData name="Joel Collins" userId="71371c30-55f0-491d-9004-f9cc20dd4ac1" providerId="ADAL" clId="{FF066695-901B-49BD-AC09-9ECAD89F0BFC}" dt="2023-01-17T15:17:56.388" v="44" actId="478"/>
          <ac:spMkLst>
            <pc:docMk/>
            <pc:sldMk cId="537326319" sldId="263"/>
            <ac:spMk id="3" creationId="{35F7C916-51E4-37A8-8FD7-F9CD44ECE929}"/>
          </ac:spMkLst>
        </pc:spChg>
        <pc:picChg chg="add mod">
          <ac:chgData name="Joel Collins" userId="71371c30-55f0-491d-9004-f9cc20dd4ac1" providerId="ADAL" clId="{FF066695-901B-49BD-AC09-9ECAD89F0BFC}" dt="2023-01-17T15:18:21.090" v="50" actId="27614"/>
          <ac:picMkLst>
            <pc:docMk/>
            <pc:sldMk cId="537326319" sldId="263"/>
            <ac:picMk id="7" creationId="{E5F7A6CB-49A4-7FC6-946D-5A3E4A294A95}"/>
          </ac:picMkLst>
        </pc:picChg>
        <pc:inkChg chg="add del">
          <ac:chgData name="Joel Collins" userId="71371c30-55f0-491d-9004-f9cc20dd4ac1" providerId="ADAL" clId="{FF066695-901B-49BD-AC09-9ECAD89F0BFC}" dt="2023-01-17T15:17:47.794" v="41" actId="9405"/>
          <ac:inkMkLst>
            <pc:docMk/>
            <pc:sldMk cId="537326319" sldId="263"/>
            <ac:inkMk id="4" creationId="{AE294BED-6019-096F-B460-63AEB170D15A}"/>
          </ac:inkMkLst>
        </pc:inkChg>
        <pc:inkChg chg="add del">
          <ac:chgData name="Joel Collins" userId="71371c30-55f0-491d-9004-f9cc20dd4ac1" providerId="ADAL" clId="{FF066695-901B-49BD-AC09-9ECAD89F0BFC}" dt="2023-01-17T15:17:49.981" v="43" actId="9405"/>
          <ac:inkMkLst>
            <pc:docMk/>
            <pc:sldMk cId="537326319" sldId="263"/>
            <ac:inkMk id="5" creationId="{6DB4D182-AA78-3DDD-8335-0952A528E47E}"/>
          </ac:inkMkLst>
        </pc:inkChg>
        <pc:inkChg chg="add del">
          <ac:chgData name="Joel Collins" userId="71371c30-55f0-491d-9004-f9cc20dd4ac1" providerId="ADAL" clId="{FF066695-901B-49BD-AC09-9ECAD89F0BFC}" dt="2023-01-17T15:18:33.106" v="54" actId="478"/>
          <ac:inkMkLst>
            <pc:docMk/>
            <pc:sldMk cId="537326319" sldId="263"/>
            <ac:inkMk id="8" creationId="{14D7117E-4B02-E059-E354-326E19AE76F5}"/>
          </ac:inkMkLst>
        </pc:inkChg>
        <pc:inkChg chg="add del">
          <ac:chgData name="Joel Collins" userId="71371c30-55f0-491d-9004-f9cc20dd4ac1" providerId="ADAL" clId="{FF066695-901B-49BD-AC09-9ECAD89F0BFC}" dt="2023-01-17T15:18:33.106" v="54" actId="478"/>
          <ac:inkMkLst>
            <pc:docMk/>
            <pc:sldMk cId="537326319" sldId="263"/>
            <ac:inkMk id="9" creationId="{D30061B3-8F26-F658-ADEB-34EB80B4D940}"/>
          </ac:inkMkLst>
        </pc:inkChg>
      </pc:sldChg>
      <pc:sldChg chg="addSp delSp modSp new mod ord modClrScheme chgLayout">
        <pc:chgData name="Joel Collins" userId="71371c30-55f0-491d-9004-f9cc20dd4ac1" providerId="ADAL" clId="{FF066695-901B-49BD-AC09-9ECAD89F0BFC}" dt="2023-01-17T15:26:37.813" v="265"/>
        <pc:sldMkLst>
          <pc:docMk/>
          <pc:sldMk cId="4218709939" sldId="264"/>
        </pc:sldMkLst>
        <pc:spChg chg="del mod ord">
          <ac:chgData name="Joel Collins" userId="71371c30-55f0-491d-9004-f9cc20dd4ac1" providerId="ADAL" clId="{FF066695-901B-49BD-AC09-9ECAD89F0BFC}" dt="2023-01-17T15:18:43.980" v="56" actId="700"/>
          <ac:spMkLst>
            <pc:docMk/>
            <pc:sldMk cId="4218709939" sldId="264"/>
            <ac:spMk id="2" creationId="{750A922D-2980-7EAB-E36E-718861DC44D5}"/>
          </ac:spMkLst>
        </pc:spChg>
        <pc:spChg chg="del mod ord">
          <ac:chgData name="Joel Collins" userId="71371c30-55f0-491d-9004-f9cc20dd4ac1" providerId="ADAL" clId="{FF066695-901B-49BD-AC09-9ECAD89F0BFC}" dt="2023-01-17T15:18:43.980" v="56" actId="700"/>
          <ac:spMkLst>
            <pc:docMk/>
            <pc:sldMk cId="4218709939" sldId="264"/>
            <ac:spMk id="3" creationId="{B615B490-8389-BB37-003E-1240B09BB08F}"/>
          </ac:spMkLst>
        </pc:spChg>
        <pc:spChg chg="add mod ord">
          <ac:chgData name="Joel Collins" userId="71371c30-55f0-491d-9004-f9cc20dd4ac1" providerId="ADAL" clId="{FF066695-901B-49BD-AC09-9ECAD89F0BFC}" dt="2023-01-17T15:20:51.124" v="200" actId="27636"/>
          <ac:spMkLst>
            <pc:docMk/>
            <pc:sldMk cId="4218709939" sldId="264"/>
            <ac:spMk id="4" creationId="{301C4189-6836-A2D7-9816-C2410DCAD308}"/>
          </ac:spMkLst>
        </pc:spChg>
        <pc:spChg chg="add del mod ord">
          <ac:chgData name="Joel Collins" userId="71371c30-55f0-491d-9004-f9cc20dd4ac1" providerId="ADAL" clId="{FF066695-901B-49BD-AC09-9ECAD89F0BFC}" dt="2023-01-17T15:20:41.665" v="194" actId="478"/>
          <ac:spMkLst>
            <pc:docMk/>
            <pc:sldMk cId="4218709939" sldId="264"/>
            <ac:spMk id="5" creationId="{A3DE658B-53F3-D895-F796-A964EDB9A20B}"/>
          </ac:spMkLst>
        </pc:spChg>
        <pc:spChg chg="add del mod">
          <ac:chgData name="Joel Collins" userId="71371c30-55f0-491d-9004-f9cc20dd4ac1" providerId="ADAL" clId="{FF066695-901B-49BD-AC09-9ECAD89F0BFC}" dt="2023-01-17T15:20:43.864" v="195" actId="478"/>
          <ac:spMkLst>
            <pc:docMk/>
            <pc:sldMk cId="4218709939" sldId="264"/>
            <ac:spMk id="7" creationId="{E21851A2-1671-14BC-8CE0-69F39B2118BD}"/>
          </ac:spMkLst>
        </pc:spChg>
      </pc:sldChg>
      <pc:sldChg chg="modSp add mod ord">
        <pc:chgData name="Joel Collins" userId="71371c30-55f0-491d-9004-f9cc20dd4ac1" providerId="ADAL" clId="{FF066695-901B-49BD-AC09-9ECAD89F0BFC}" dt="2023-01-17T15:20:25.831" v="185" actId="1076"/>
        <pc:sldMkLst>
          <pc:docMk/>
          <pc:sldMk cId="3915972086" sldId="265"/>
        </pc:sldMkLst>
        <pc:spChg chg="mod">
          <ac:chgData name="Joel Collins" userId="71371c30-55f0-491d-9004-f9cc20dd4ac1" providerId="ADAL" clId="{FF066695-901B-49BD-AC09-9ECAD89F0BFC}" dt="2023-01-17T15:20:25.831" v="185" actId="1076"/>
          <ac:spMkLst>
            <pc:docMk/>
            <pc:sldMk cId="3915972086" sldId="265"/>
            <ac:spMk id="2" creationId="{B80BB4C7-9D82-155D-5394-FC3A041F6A1A}"/>
          </ac:spMkLst>
        </pc:spChg>
      </pc:sldChg>
      <pc:sldChg chg="addSp delSp modSp new mod">
        <pc:chgData name="Joel Collins" userId="71371c30-55f0-491d-9004-f9cc20dd4ac1" providerId="ADAL" clId="{FF066695-901B-49BD-AC09-9ECAD89F0BFC}" dt="2023-01-17T15:21:34.572" v="205" actId="962"/>
        <pc:sldMkLst>
          <pc:docMk/>
          <pc:sldMk cId="375306426" sldId="266"/>
        </pc:sldMkLst>
        <pc:spChg chg="del">
          <ac:chgData name="Joel Collins" userId="71371c30-55f0-491d-9004-f9cc20dd4ac1" providerId="ADAL" clId="{FF066695-901B-49BD-AC09-9ECAD89F0BFC}" dt="2023-01-17T15:20:58.780" v="202" actId="478"/>
          <ac:spMkLst>
            <pc:docMk/>
            <pc:sldMk cId="375306426" sldId="266"/>
            <ac:spMk id="2" creationId="{DBF69FF7-CA3B-FD80-0C0F-5E4BAAF8FEEF}"/>
          </ac:spMkLst>
        </pc:spChg>
        <pc:spChg chg="del">
          <ac:chgData name="Joel Collins" userId="71371c30-55f0-491d-9004-f9cc20dd4ac1" providerId="ADAL" clId="{FF066695-901B-49BD-AC09-9ECAD89F0BFC}" dt="2023-01-17T15:20:58.780" v="202" actId="478"/>
          <ac:spMkLst>
            <pc:docMk/>
            <pc:sldMk cId="375306426" sldId="266"/>
            <ac:spMk id="3" creationId="{5521C779-5E30-9925-A2F8-C2BAB5475B15}"/>
          </ac:spMkLst>
        </pc:spChg>
        <pc:picChg chg="add mod">
          <ac:chgData name="Joel Collins" userId="71371c30-55f0-491d-9004-f9cc20dd4ac1" providerId="ADAL" clId="{FF066695-901B-49BD-AC09-9ECAD89F0BFC}" dt="2023-01-17T15:21:34.572" v="205" actId="962"/>
          <ac:picMkLst>
            <pc:docMk/>
            <pc:sldMk cId="375306426" sldId="266"/>
            <ac:picMk id="5" creationId="{CA84FDBA-CA28-0056-B204-A681B850D2D9}"/>
          </ac:picMkLst>
        </pc:picChg>
      </pc:sldChg>
      <pc:sldChg chg="addSp delSp modSp new mod setBg">
        <pc:chgData name="Joel Collins" userId="71371c30-55f0-491d-9004-f9cc20dd4ac1" providerId="ADAL" clId="{FF066695-901B-49BD-AC09-9ECAD89F0BFC}" dt="2023-01-17T15:22:10.891" v="215" actId="14100"/>
        <pc:sldMkLst>
          <pc:docMk/>
          <pc:sldMk cId="3250274603" sldId="267"/>
        </pc:sldMkLst>
        <pc:spChg chg="del">
          <ac:chgData name="Joel Collins" userId="71371c30-55f0-491d-9004-f9cc20dd4ac1" providerId="ADAL" clId="{FF066695-901B-49BD-AC09-9ECAD89F0BFC}" dt="2023-01-17T15:21:42.611" v="207" actId="478"/>
          <ac:spMkLst>
            <pc:docMk/>
            <pc:sldMk cId="3250274603" sldId="267"/>
            <ac:spMk id="2" creationId="{E28D66C1-974D-DEAE-3C39-0BDCC8B5CA23}"/>
          </ac:spMkLst>
        </pc:spChg>
        <pc:spChg chg="del">
          <ac:chgData name="Joel Collins" userId="71371c30-55f0-491d-9004-f9cc20dd4ac1" providerId="ADAL" clId="{FF066695-901B-49BD-AC09-9ECAD89F0BFC}" dt="2023-01-17T15:21:42.611" v="207" actId="478"/>
          <ac:spMkLst>
            <pc:docMk/>
            <pc:sldMk cId="3250274603" sldId="267"/>
            <ac:spMk id="3" creationId="{A5DCD127-2D50-0034-CA86-919ABFE63415}"/>
          </ac:spMkLst>
        </pc:spChg>
        <pc:picChg chg="add mod">
          <ac:chgData name="Joel Collins" userId="71371c30-55f0-491d-9004-f9cc20dd4ac1" providerId="ADAL" clId="{FF066695-901B-49BD-AC09-9ECAD89F0BFC}" dt="2023-01-17T15:22:10.891" v="215" actId="14100"/>
          <ac:picMkLst>
            <pc:docMk/>
            <pc:sldMk cId="3250274603" sldId="267"/>
            <ac:picMk id="5" creationId="{243C61AF-28EF-C7F4-DC31-BBC09D5034ED}"/>
          </ac:picMkLst>
        </pc:picChg>
      </pc:sldChg>
      <pc:sldChg chg="addSp delSp modSp add mod">
        <pc:chgData name="Joel Collins" userId="71371c30-55f0-491d-9004-f9cc20dd4ac1" providerId="ADAL" clId="{FF066695-901B-49BD-AC09-9ECAD89F0BFC}" dt="2023-01-17T15:27:32.592" v="281" actId="478"/>
        <pc:sldMkLst>
          <pc:docMk/>
          <pc:sldMk cId="1325628642" sldId="268"/>
        </pc:sldMkLst>
        <pc:spChg chg="add del mod">
          <ac:chgData name="Joel Collins" userId="71371c30-55f0-491d-9004-f9cc20dd4ac1" providerId="ADAL" clId="{FF066695-901B-49BD-AC09-9ECAD89F0BFC}" dt="2023-01-17T15:26:46.084" v="266" actId="478"/>
          <ac:spMkLst>
            <pc:docMk/>
            <pc:sldMk cId="1325628642" sldId="268"/>
            <ac:spMk id="4" creationId="{812A2845-B05F-009C-091F-F3E695DC4338}"/>
          </ac:spMkLst>
        </pc:spChg>
        <pc:spChg chg="mod">
          <ac:chgData name="Joel Collins" userId="71371c30-55f0-491d-9004-f9cc20dd4ac1" providerId="ADAL" clId="{FF066695-901B-49BD-AC09-9ECAD89F0BFC}" dt="2023-01-17T15:27:25.842" v="279" actId="14100"/>
          <ac:spMkLst>
            <pc:docMk/>
            <pc:sldMk cId="1325628642" sldId="268"/>
            <ac:spMk id="7" creationId="{B165E45C-FF72-B31A-71C9-D568311395E4}"/>
          </ac:spMkLst>
        </pc:spChg>
        <pc:spChg chg="mod">
          <ac:chgData name="Joel Collins" userId="71371c30-55f0-491d-9004-f9cc20dd4ac1" providerId="ADAL" clId="{FF066695-901B-49BD-AC09-9ECAD89F0BFC}" dt="2023-01-17T15:27:20.540" v="277" actId="14100"/>
          <ac:spMkLst>
            <pc:docMk/>
            <pc:sldMk cId="1325628642" sldId="268"/>
            <ac:spMk id="8" creationId="{6827728A-6F25-3C22-FFC1-BBE66F171A2A}"/>
          </ac:spMkLst>
        </pc:spChg>
        <pc:spChg chg="mod">
          <ac:chgData name="Joel Collins" userId="71371c30-55f0-491d-9004-f9cc20dd4ac1" providerId="ADAL" clId="{FF066695-901B-49BD-AC09-9ECAD89F0BFC}" dt="2023-01-17T15:27:04.169" v="273" actId="14100"/>
          <ac:spMkLst>
            <pc:docMk/>
            <pc:sldMk cId="1325628642" sldId="268"/>
            <ac:spMk id="9" creationId="{E90B142B-86D2-EB64-38D0-446E115347D1}"/>
          </ac:spMkLst>
        </pc:spChg>
        <pc:spChg chg="mod">
          <ac:chgData name="Joel Collins" userId="71371c30-55f0-491d-9004-f9cc20dd4ac1" providerId="ADAL" clId="{FF066695-901B-49BD-AC09-9ECAD89F0BFC}" dt="2023-01-17T15:27:22.264" v="278" actId="1076"/>
          <ac:spMkLst>
            <pc:docMk/>
            <pc:sldMk cId="1325628642" sldId="268"/>
            <ac:spMk id="10" creationId="{E555091C-4F1B-961A-BED5-9265A702614F}"/>
          </ac:spMkLst>
        </pc:spChg>
        <pc:grpChg chg="add del mod">
          <ac:chgData name="Joel Collins" userId="71371c30-55f0-491d-9004-f9cc20dd4ac1" providerId="ADAL" clId="{FF066695-901B-49BD-AC09-9ECAD89F0BFC}" dt="2023-01-17T15:27:32.592" v="281" actId="478"/>
          <ac:grpSpMkLst>
            <pc:docMk/>
            <pc:sldMk cId="1325628642" sldId="268"/>
            <ac:grpSpMk id="6" creationId="{B769B228-1C78-DE03-3115-2A4AC9B67F52}"/>
          </ac:grpSpMkLst>
        </pc:grpChg>
        <pc:picChg chg="add mod">
          <ac:chgData name="Joel Collins" userId="71371c30-55f0-491d-9004-f9cc20dd4ac1" providerId="ADAL" clId="{FF066695-901B-49BD-AC09-9ECAD89F0BFC}" dt="2023-01-17T15:22:17.500" v="218" actId="962"/>
          <ac:picMkLst>
            <pc:docMk/>
            <pc:sldMk cId="1325628642" sldId="268"/>
            <ac:picMk id="3" creationId="{31A645BF-FC91-6A53-2152-08DF1072F03A}"/>
          </ac:picMkLst>
        </pc:picChg>
        <pc:picChg chg="del">
          <ac:chgData name="Joel Collins" userId="71371c30-55f0-491d-9004-f9cc20dd4ac1" providerId="ADAL" clId="{FF066695-901B-49BD-AC09-9ECAD89F0BFC}" dt="2023-01-17T15:22:05.510" v="213" actId="478"/>
          <ac:picMkLst>
            <pc:docMk/>
            <pc:sldMk cId="1325628642" sldId="268"/>
            <ac:picMk id="5" creationId="{243C61AF-28EF-C7F4-DC31-BBC09D5034ED}"/>
          </ac:picMkLst>
        </pc:picChg>
      </pc:sldChg>
      <pc:sldChg chg="addSp delSp modSp new mod">
        <pc:chgData name="Joel Collins" userId="71371c30-55f0-491d-9004-f9cc20dd4ac1" providerId="ADAL" clId="{FF066695-901B-49BD-AC09-9ECAD89F0BFC}" dt="2023-01-17T15:23:01.709" v="227" actId="962"/>
        <pc:sldMkLst>
          <pc:docMk/>
          <pc:sldMk cId="723917015" sldId="269"/>
        </pc:sldMkLst>
        <pc:spChg chg="del">
          <ac:chgData name="Joel Collins" userId="71371c30-55f0-491d-9004-f9cc20dd4ac1" providerId="ADAL" clId="{FF066695-901B-49BD-AC09-9ECAD89F0BFC}" dt="2023-01-17T15:22:57.861" v="224" actId="478"/>
          <ac:spMkLst>
            <pc:docMk/>
            <pc:sldMk cId="723917015" sldId="269"/>
            <ac:spMk id="2" creationId="{59748C28-58C6-D946-8933-5CE1DB73924C}"/>
          </ac:spMkLst>
        </pc:spChg>
        <pc:spChg chg="del">
          <ac:chgData name="Joel Collins" userId="71371c30-55f0-491d-9004-f9cc20dd4ac1" providerId="ADAL" clId="{FF066695-901B-49BD-AC09-9ECAD89F0BFC}" dt="2023-01-17T15:22:57.861" v="224" actId="478"/>
          <ac:spMkLst>
            <pc:docMk/>
            <pc:sldMk cId="723917015" sldId="269"/>
            <ac:spMk id="3" creationId="{C99AC6C1-EF7E-BFF6-AD91-B87939D42FB6}"/>
          </ac:spMkLst>
        </pc:spChg>
        <pc:picChg chg="add mod">
          <ac:chgData name="Joel Collins" userId="71371c30-55f0-491d-9004-f9cc20dd4ac1" providerId="ADAL" clId="{FF066695-901B-49BD-AC09-9ECAD89F0BFC}" dt="2023-01-17T15:23:01.709" v="227" actId="962"/>
          <ac:picMkLst>
            <pc:docMk/>
            <pc:sldMk cId="723917015" sldId="269"/>
            <ac:picMk id="5" creationId="{FB3E105D-E018-1359-86E2-E2888452E8FB}"/>
          </ac:picMkLst>
        </pc:picChg>
      </pc:sldChg>
      <pc:sldChg chg="addSp delSp modSp add mod">
        <pc:chgData name="Joel Collins" userId="71371c30-55f0-491d-9004-f9cc20dd4ac1" providerId="ADAL" clId="{FF066695-901B-49BD-AC09-9ECAD89F0BFC}" dt="2023-01-17T15:23:13.209" v="232" actId="962"/>
        <pc:sldMkLst>
          <pc:docMk/>
          <pc:sldMk cId="3354526819" sldId="270"/>
        </pc:sldMkLst>
        <pc:picChg chg="add mod">
          <ac:chgData name="Joel Collins" userId="71371c30-55f0-491d-9004-f9cc20dd4ac1" providerId="ADAL" clId="{FF066695-901B-49BD-AC09-9ECAD89F0BFC}" dt="2023-01-17T15:23:13.209" v="232" actId="962"/>
          <ac:picMkLst>
            <pc:docMk/>
            <pc:sldMk cId="3354526819" sldId="270"/>
            <ac:picMk id="3" creationId="{1795D9F5-786B-DA5D-B48B-372976140449}"/>
          </ac:picMkLst>
        </pc:picChg>
        <pc:picChg chg="del">
          <ac:chgData name="Joel Collins" userId="71371c30-55f0-491d-9004-f9cc20dd4ac1" providerId="ADAL" clId="{FF066695-901B-49BD-AC09-9ECAD89F0BFC}" dt="2023-01-17T15:23:08.910" v="229" actId="478"/>
          <ac:picMkLst>
            <pc:docMk/>
            <pc:sldMk cId="3354526819" sldId="270"/>
            <ac:picMk id="5" creationId="{FB3E105D-E018-1359-86E2-E2888452E8FB}"/>
          </ac:picMkLst>
        </pc:picChg>
      </pc:sldChg>
      <pc:sldChg chg="addSp modSp add mod">
        <pc:chgData name="Joel Collins" userId="71371c30-55f0-491d-9004-f9cc20dd4ac1" providerId="ADAL" clId="{FF066695-901B-49BD-AC09-9ECAD89F0BFC}" dt="2023-01-17T15:32:15.164" v="376" actId="207"/>
        <pc:sldMkLst>
          <pc:docMk/>
          <pc:sldMk cId="3260581428" sldId="271"/>
        </pc:sldMkLst>
        <pc:spChg chg="add mod">
          <ac:chgData name="Joel Collins" userId="71371c30-55f0-491d-9004-f9cc20dd4ac1" providerId="ADAL" clId="{FF066695-901B-49BD-AC09-9ECAD89F0BFC}" dt="2023-01-17T15:32:15.164" v="376" actId="207"/>
          <ac:spMkLst>
            <pc:docMk/>
            <pc:sldMk cId="3260581428" sldId="271"/>
            <ac:spMk id="2" creationId="{77129CF9-6419-8AC8-B47B-E40537FB9D21}"/>
          </ac:spMkLst>
        </pc:spChg>
        <pc:spChg chg="add mod">
          <ac:chgData name="Joel Collins" userId="71371c30-55f0-491d-9004-f9cc20dd4ac1" providerId="ADAL" clId="{FF066695-901B-49BD-AC09-9ECAD89F0BFC}" dt="2023-01-17T15:32:15.164" v="376" actId="207"/>
          <ac:spMkLst>
            <pc:docMk/>
            <pc:sldMk cId="3260581428" sldId="271"/>
            <ac:spMk id="4" creationId="{A59B1F1B-9757-DCA0-5DAA-4247B6D15A95}"/>
          </ac:spMkLst>
        </pc:spChg>
        <pc:spChg chg="add mod">
          <ac:chgData name="Joel Collins" userId="71371c30-55f0-491d-9004-f9cc20dd4ac1" providerId="ADAL" clId="{FF066695-901B-49BD-AC09-9ECAD89F0BFC}" dt="2023-01-17T15:32:15.164" v="376" actId="207"/>
          <ac:spMkLst>
            <pc:docMk/>
            <pc:sldMk cId="3260581428" sldId="271"/>
            <ac:spMk id="5" creationId="{4A09E29E-00A2-1FC9-B0E0-0C90D417463F}"/>
          </ac:spMkLst>
        </pc:spChg>
        <pc:spChg chg="add mod">
          <ac:chgData name="Joel Collins" userId="71371c30-55f0-491d-9004-f9cc20dd4ac1" providerId="ADAL" clId="{FF066695-901B-49BD-AC09-9ECAD89F0BFC}" dt="2023-01-17T15:32:15.164" v="376" actId="207"/>
          <ac:spMkLst>
            <pc:docMk/>
            <pc:sldMk cId="3260581428" sldId="271"/>
            <ac:spMk id="6" creationId="{9FC2AAD2-3CF5-B3FC-78DD-03A5862B69E9}"/>
          </ac:spMkLst>
        </pc:spChg>
        <pc:grpChg chg="add mod">
          <ac:chgData name="Joel Collins" userId="71371c30-55f0-491d-9004-f9cc20dd4ac1" providerId="ADAL" clId="{FF066695-901B-49BD-AC09-9ECAD89F0BFC}" dt="2023-01-17T15:32:15.164" v="376" actId="207"/>
          <ac:grpSpMkLst>
            <pc:docMk/>
            <pc:sldMk cId="3260581428" sldId="271"/>
            <ac:grpSpMk id="7" creationId="{0352AFF0-9677-6A0B-A382-30F3F3AB5139}"/>
          </ac:grpSpMkLst>
        </pc:grpChg>
      </pc:sldChg>
      <pc:sldChg chg="modSp add mod">
        <pc:chgData name="Joel Collins" userId="71371c30-55f0-491d-9004-f9cc20dd4ac1" providerId="ADAL" clId="{FF066695-901B-49BD-AC09-9ECAD89F0BFC}" dt="2023-01-17T15:32:27.514" v="378" actId="207"/>
        <pc:sldMkLst>
          <pc:docMk/>
          <pc:sldMk cId="629896195" sldId="272"/>
        </pc:sldMkLst>
        <pc:spChg chg="mod">
          <ac:chgData name="Joel Collins" userId="71371c30-55f0-491d-9004-f9cc20dd4ac1" providerId="ADAL" clId="{FF066695-901B-49BD-AC09-9ECAD89F0BFC}" dt="2023-01-17T15:32:27.514" v="378" actId="207"/>
          <ac:spMkLst>
            <pc:docMk/>
            <pc:sldMk cId="629896195" sldId="272"/>
            <ac:spMk id="2" creationId="{77129CF9-6419-8AC8-B47B-E40537FB9D21}"/>
          </ac:spMkLst>
        </pc:spChg>
        <pc:spChg chg="mod">
          <ac:chgData name="Joel Collins" userId="71371c30-55f0-491d-9004-f9cc20dd4ac1" providerId="ADAL" clId="{FF066695-901B-49BD-AC09-9ECAD89F0BFC}" dt="2023-01-17T15:32:27.514" v="378" actId="207"/>
          <ac:spMkLst>
            <pc:docMk/>
            <pc:sldMk cId="629896195" sldId="272"/>
            <ac:spMk id="4" creationId="{A59B1F1B-9757-DCA0-5DAA-4247B6D15A95}"/>
          </ac:spMkLst>
        </pc:spChg>
        <pc:spChg chg="mod">
          <ac:chgData name="Joel Collins" userId="71371c30-55f0-491d-9004-f9cc20dd4ac1" providerId="ADAL" clId="{FF066695-901B-49BD-AC09-9ECAD89F0BFC}" dt="2023-01-17T15:32:27.514" v="378" actId="207"/>
          <ac:spMkLst>
            <pc:docMk/>
            <pc:sldMk cId="629896195" sldId="272"/>
            <ac:spMk id="5" creationId="{4A09E29E-00A2-1FC9-B0E0-0C90D417463F}"/>
          </ac:spMkLst>
        </pc:spChg>
        <pc:spChg chg="mod">
          <ac:chgData name="Joel Collins" userId="71371c30-55f0-491d-9004-f9cc20dd4ac1" providerId="ADAL" clId="{FF066695-901B-49BD-AC09-9ECAD89F0BFC}" dt="2023-01-17T15:32:27.514" v="378" actId="207"/>
          <ac:spMkLst>
            <pc:docMk/>
            <pc:sldMk cId="629896195" sldId="272"/>
            <ac:spMk id="6" creationId="{9FC2AAD2-3CF5-B3FC-78DD-03A5862B69E9}"/>
          </ac:spMkLst>
        </pc:spChg>
        <pc:grpChg chg="mod">
          <ac:chgData name="Joel Collins" userId="71371c30-55f0-491d-9004-f9cc20dd4ac1" providerId="ADAL" clId="{FF066695-901B-49BD-AC09-9ECAD89F0BFC}" dt="2023-01-17T15:32:27.514" v="378" actId="207"/>
          <ac:grpSpMkLst>
            <pc:docMk/>
            <pc:sldMk cId="629896195" sldId="272"/>
            <ac:grpSpMk id="7" creationId="{0352AFF0-9677-6A0B-A382-30F3F3AB5139}"/>
          </ac:grpSpMkLst>
        </pc:grpChg>
      </pc:sldChg>
      <pc:sldChg chg="modSp add mod">
        <pc:chgData name="Joel Collins" userId="71371c30-55f0-491d-9004-f9cc20dd4ac1" providerId="ADAL" clId="{FF066695-901B-49BD-AC09-9ECAD89F0BFC}" dt="2023-01-18T14:17:00.515" v="950" actId="1035"/>
        <pc:sldMkLst>
          <pc:docMk/>
          <pc:sldMk cId="522992982" sldId="273"/>
        </pc:sldMkLst>
        <pc:spChg chg="mod">
          <ac:chgData name="Joel Collins" userId="71371c30-55f0-491d-9004-f9cc20dd4ac1" providerId="ADAL" clId="{FF066695-901B-49BD-AC09-9ECAD89F0BFC}" dt="2023-01-17T15:31:58.202" v="374" actId="207"/>
          <ac:spMkLst>
            <pc:docMk/>
            <pc:sldMk cId="522992982" sldId="273"/>
            <ac:spMk id="7" creationId="{B165E45C-FF72-B31A-71C9-D568311395E4}"/>
          </ac:spMkLst>
        </pc:spChg>
        <pc:spChg chg="mod">
          <ac:chgData name="Joel Collins" userId="71371c30-55f0-491d-9004-f9cc20dd4ac1" providerId="ADAL" clId="{FF066695-901B-49BD-AC09-9ECAD89F0BFC}" dt="2023-01-17T15:31:58.202" v="374" actId="207"/>
          <ac:spMkLst>
            <pc:docMk/>
            <pc:sldMk cId="522992982" sldId="273"/>
            <ac:spMk id="8" creationId="{6827728A-6F25-3C22-FFC1-BBE66F171A2A}"/>
          </ac:spMkLst>
        </pc:spChg>
        <pc:spChg chg="mod">
          <ac:chgData name="Joel Collins" userId="71371c30-55f0-491d-9004-f9cc20dd4ac1" providerId="ADAL" clId="{FF066695-901B-49BD-AC09-9ECAD89F0BFC}" dt="2023-01-17T15:31:58.202" v="374" actId="207"/>
          <ac:spMkLst>
            <pc:docMk/>
            <pc:sldMk cId="522992982" sldId="273"/>
            <ac:spMk id="9" creationId="{E90B142B-86D2-EB64-38D0-446E115347D1}"/>
          </ac:spMkLst>
        </pc:spChg>
        <pc:spChg chg="mod">
          <ac:chgData name="Joel Collins" userId="71371c30-55f0-491d-9004-f9cc20dd4ac1" providerId="ADAL" clId="{FF066695-901B-49BD-AC09-9ECAD89F0BFC}" dt="2023-01-17T15:31:58.202" v="374" actId="207"/>
          <ac:spMkLst>
            <pc:docMk/>
            <pc:sldMk cId="522992982" sldId="273"/>
            <ac:spMk id="10" creationId="{E555091C-4F1B-961A-BED5-9265A702614F}"/>
          </ac:spMkLst>
        </pc:spChg>
        <pc:grpChg chg="mod">
          <ac:chgData name="Joel Collins" userId="71371c30-55f0-491d-9004-f9cc20dd4ac1" providerId="ADAL" clId="{FF066695-901B-49BD-AC09-9ECAD89F0BFC}" dt="2023-01-18T14:17:00.515" v="950" actId="1035"/>
          <ac:grpSpMkLst>
            <pc:docMk/>
            <pc:sldMk cId="522992982" sldId="273"/>
            <ac:grpSpMk id="6" creationId="{B769B228-1C78-DE03-3115-2A4AC9B67F52}"/>
          </ac:grpSpMkLst>
        </pc:grpChg>
      </pc:sldChg>
      <pc:sldChg chg="modSp add mod ord">
        <pc:chgData name="Joel Collins" userId="71371c30-55f0-491d-9004-f9cc20dd4ac1" providerId="ADAL" clId="{FF066695-901B-49BD-AC09-9ECAD89F0BFC}" dt="2023-01-17T15:28:03.996" v="314" actId="20577"/>
        <pc:sldMkLst>
          <pc:docMk/>
          <pc:sldMk cId="3682853072" sldId="274"/>
        </pc:sldMkLst>
        <pc:spChg chg="mod">
          <ac:chgData name="Joel Collins" userId="71371c30-55f0-491d-9004-f9cc20dd4ac1" providerId="ADAL" clId="{FF066695-901B-49BD-AC09-9ECAD89F0BFC}" dt="2023-01-17T15:28:03.996" v="314" actId="20577"/>
          <ac:spMkLst>
            <pc:docMk/>
            <pc:sldMk cId="3682853072" sldId="274"/>
            <ac:spMk id="4" creationId="{301C4189-6836-A2D7-9816-C2410DCAD308}"/>
          </ac:spMkLst>
        </pc:spChg>
      </pc:sldChg>
      <pc:sldChg chg="addSp delSp modSp add mod">
        <pc:chgData name="Joel Collins" userId="71371c30-55f0-491d-9004-f9cc20dd4ac1" providerId="ADAL" clId="{FF066695-901B-49BD-AC09-9ECAD89F0BFC}" dt="2023-01-17T15:28:18.375" v="319" actId="962"/>
        <pc:sldMkLst>
          <pc:docMk/>
          <pc:sldMk cId="389311064" sldId="275"/>
        </pc:sldMkLst>
        <pc:picChg chg="add mod">
          <ac:chgData name="Joel Collins" userId="71371c30-55f0-491d-9004-f9cc20dd4ac1" providerId="ADAL" clId="{FF066695-901B-49BD-AC09-9ECAD89F0BFC}" dt="2023-01-17T15:28:18.375" v="319" actId="962"/>
          <ac:picMkLst>
            <pc:docMk/>
            <pc:sldMk cId="389311064" sldId="275"/>
            <ac:picMk id="3" creationId="{574CB1DD-D363-A657-199A-A4FDACB4C774}"/>
          </ac:picMkLst>
        </pc:picChg>
        <pc:picChg chg="del">
          <ac:chgData name="Joel Collins" userId="71371c30-55f0-491d-9004-f9cc20dd4ac1" providerId="ADAL" clId="{FF066695-901B-49BD-AC09-9ECAD89F0BFC}" dt="2023-01-17T15:28:12.592" v="316" actId="478"/>
          <ac:picMkLst>
            <pc:docMk/>
            <pc:sldMk cId="389311064" sldId="275"/>
            <ac:picMk id="5" creationId="{243C61AF-28EF-C7F4-DC31-BBC09D5034ED}"/>
          </ac:picMkLst>
        </pc:picChg>
      </pc:sldChg>
      <pc:sldChg chg="addSp delSp modSp add mod">
        <pc:chgData name="Joel Collins" userId="71371c30-55f0-491d-9004-f9cc20dd4ac1" providerId="ADAL" clId="{FF066695-901B-49BD-AC09-9ECAD89F0BFC}" dt="2023-01-17T15:28:36.978" v="323" actId="27614"/>
        <pc:sldMkLst>
          <pc:docMk/>
          <pc:sldMk cId="1307666792" sldId="276"/>
        </pc:sldMkLst>
        <pc:picChg chg="del">
          <ac:chgData name="Joel Collins" userId="71371c30-55f0-491d-9004-f9cc20dd4ac1" providerId="ADAL" clId="{FF066695-901B-49BD-AC09-9ECAD89F0BFC}" dt="2023-01-17T15:28:33.740" v="321" actId="478"/>
          <ac:picMkLst>
            <pc:docMk/>
            <pc:sldMk cId="1307666792" sldId="276"/>
            <ac:picMk id="3" creationId="{574CB1DD-D363-A657-199A-A4FDACB4C774}"/>
          </ac:picMkLst>
        </pc:picChg>
        <pc:picChg chg="add mod">
          <ac:chgData name="Joel Collins" userId="71371c30-55f0-491d-9004-f9cc20dd4ac1" providerId="ADAL" clId="{FF066695-901B-49BD-AC09-9ECAD89F0BFC}" dt="2023-01-17T15:28:36.978" v="323" actId="27614"/>
          <ac:picMkLst>
            <pc:docMk/>
            <pc:sldMk cId="1307666792" sldId="276"/>
            <ac:picMk id="4" creationId="{A7A3BE96-692B-B2DA-DDCE-5741CE14255C}"/>
          </ac:picMkLst>
        </pc:picChg>
      </pc:sldChg>
      <pc:sldChg chg="add ord">
        <pc:chgData name="Joel Collins" userId="71371c30-55f0-491d-9004-f9cc20dd4ac1" providerId="ADAL" clId="{FF066695-901B-49BD-AC09-9ECAD89F0BFC}" dt="2023-01-17T15:28:39.861" v="326"/>
        <pc:sldMkLst>
          <pc:docMk/>
          <pc:sldMk cId="2885679615" sldId="277"/>
        </pc:sldMkLst>
      </pc:sldChg>
      <pc:sldChg chg="addSp modSp add mod">
        <pc:chgData name="Joel Collins" userId="71371c30-55f0-491d-9004-f9cc20dd4ac1" providerId="ADAL" clId="{FF066695-901B-49BD-AC09-9ECAD89F0BFC}" dt="2023-01-17T15:31:44.782" v="372" actId="207"/>
        <pc:sldMkLst>
          <pc:docMk/>
          <pc:sldMk cId="3546869262" sldId="278"/>
        </pc:sldMkLst>
        <pc:spChg chg="mod">
          <ac:chgData name="Joel Collins" userId="71371c30-55f0-491d-9004-f9cc20dd4ac1" providerId="ADAL" clId="{FF066695-901B-49BD-AC09-9ECAD89F0BFC}" dt="2023-01-17T15:31:44.782" v="372" actId="207"/>
          <ac:spMkLst>
            <pc:docMk/>
            <pc:sldMk cId="3546869262" sldId="278"/>
            <ac:spMk id="3" creationId="{34F89FA4-C12E-AC01-38BF-F187DAAB1C42}"/>
          </ac:spMkLst>
        </pc:spChg>
        <pc:spChg chg="mod">
          <ac:chgData name="Joel Collins" userId="71371c30-55f0-491d-9004-f9cc20dd4ac1" providerId="ADAL" clId="{FF066695-901B-49BD-AC09-9ECAD89F0BFC}" dt="2023-01-17T15:31:44.782" v="372" actId="207"/>
          <ac:spMkLst>
            <pc:docMk/>
            <pc:sldMk cId="3546869262" sldId="278"/>
            <ac:spMk id="4" creationId="{A24DB126-5D1B-9C19-962A-FD5D5DF4C8AF}"/>
          </ac:spMkLst>
        </pc:spChg>
        <pc:spChg chg="mod">
          <ac:chgData name="Joel Collins" userId="71371c30-55f0-491d-9004-f9cc20dd4ac1" providerId="ADAL" clId="{FF066695-901B-49BD-AC09-9ECAD89F0BFC}" dt="2023-01-17T15:31:44.782" v="372" actId="207"/>
          <ac:spMkLst>
            <pc:docMk/>
            <pc:sldMk cId="3546869262" sldId="278"/>
            <ac:spMk id="6" creationId="{6B9B5A3B-C162-B7F2-E0F7-8DD005569F77}"/>
          </ac:spMkLst>
        </pc:spChg>
        <pc:spChg chg="mod">
          <ac:chgData name="Joel Collins" userId="71371c30-55f0-491d-9004-f9cc20dd4ac1" providerId="ADAL" clId="{FF066695-901B-49BD-AC09-9ECAD89F0BFC}" dt="2023-01-17T15:31:44.782" v="372" actId="207"/>
          <ac:spMkLst>
            <pc:docMk/>
            <pc:sldMk cId="3546869262" sldId="278"/>
            <ac:spMk id="7" creationId="{5AD820B9-D212-3AAB-284C-3A5415F09892}"/>
          </ac:spMkLst>
        </pc:spChg>
        <pc:grpChg chg="add mod">
          <ac:chgData name="Joel Collins" userId="71371c30-55f0-491d-9004-f9cc20dd4ac1" providerId="ADAL" clId="{FF066695-901B-49BD-AC09-9ECAD89F0BFC}" dt="2023-01-17T15:31:44.782" v="372" actId="207"/>
          <ac:grpSpMkLst>
            <pc:docMk/>
            <pc:sldMk cId="3546869262" sldId="278"/>
            <ac:grpSpMk id="2" creationId="{AA63592E-4722-2F4A-B75A-01F97788572A}"/>
          </ac:grpSpMkLst>
        </pc:grpChg>
      </pc:sldChg>
      <pc:sldChg chg="addSp modSp add mod">
        <pc:chgData name="Joel Collins" userId="71371c30-55f0-491d-9004-f9cc20dd4ac1" providerId="ADAL" clId="{FF066695-901B-49BD-AC09-9ECAD89F0BFC}" dt="2023-01-17T15:31:22.878" v="370" actId="207"/>
        <pc:sldMkLst>
          <pc:docMk/>
          <pc:sldMk cId="313398919" sldId="279"/>
        </pc:sldMkLst>
        <pc:spChg chg="mod">
          <ac:chgData name="Joel Collins" userId="71371c30-55f0-491d-9004-f9cc20dd4ac1" providerId="ADAL" clId="{FF066695-901B-49BD-AC09-9ECAD89F0BFC}" dt="2023-01-17T15:31:22.878" v="370" actId="207"/>
          <ac:spMkLst>
            <pc:docMk/>
            <pc:sldMk cId="313398919" sldId="279"/>
            <ac:spMk id="3" creationId="{10AEF02C-9D80-B9A3-DD05-B41A4693EC2B}"/>
          </ac:spMkLst>
        </pc:spChg>
        <pc:spChg chg="mod">
          <ac:chgData name="Joel Collins" userId="71371c30-55f0-491d-9004-f9cc20dd4ac1" providerId="ADAL" clId="{FF066695-901B-49BD-AC09-9ECAD89F0BFC}" dt="2023-01-17T15:31:22.878" v="370" actId="207"/>
          <ac:spMkLst>
            <pc:docMk/>
            <pc:sldMk cId="313398919" sldId="279"/>
            <ac:spMk id="5" creationId="{18CEB08D-E8AE-FD5E-27FA-D8E0ABAC743C}"/>
          </ac:spMkLst>
        </pc:spChg>
        <pc:spChg chg="mod">
          <ac:chgData name="Joel Collins" userId="71371c30-55f0-491d-9004-f9cc20dd4ac1" providerId="ADAL" clId="{FF066695-901B-49BD-AC09-9ECAD89F0BFC}" dt="2023-01-17T15:31:22.878" v="370" actId="207"/>
          <ac:spMkLst>
            <pc:docMk/>
            <pc:sldMk cId="313398919" sldId="279"/>
            <ac:spMk id="6" creationId="{9B5D7613-79B2-EEBE-558E-C7466D3E5852}"/>
          </ac:spMkLst>
        </pc:spChg>
        <pc:spChg chg="mod">
          <ac:chgData name="Joel Collins" userId="71371c30-55f0-491d-9004-f9cc20dd4ac1" providerId="ADAL" clId="{FF066695-901B-49BD-AC09-9ECAD89F0BFC}" dt="2023-01-17T15:31:22.878" v="370" actId="207"/>
          <ac:spMkLst>
            <pc:docMk/>
            <pc:sldMk cId="313398919" sldId="279"/>
            <ac:spMk id="7" creationId="{41A5C5F6-ECA5-85E8-D884-E43C0BE8608D}"/>
          </ac:spMkLst>
        </pc:spChg>
        <pc:grpChg chg="add mod">
          <ac:chgData name="Joel Collins" userId="71371c30-55f0-491d-9004-f9cc20dd4ac1" providerId="ADAL" clId="{FF066695-901B-49BD-AC09-9ECAD89F0BFC}" dt="2023-01-17T15:31:22.878" v="370" actId="207"/>
          <ac:grpSpMkLst>
            <pc:docMk/>
            <pc:sldMk cId="313398919" sldId="279"/>
            <ac:grpSpMk id="2" creationId="{7900D687-2045-8B58-CB5B-616D588FE055}"/>
          </ac:grpSpMkLst>
        </pc:grpChg>
      </pc:sldChg>
      <pc:sldChg chg="addSp delSp modSp add del mod">
        <pc:chgData name="Joel Collins" userId="71371c30-55f0-491d-9004-f9cc20dd4ac1" providerId="ADAL" clId="{FF066695-901B-49BD-AC09-9ECAD89F0BFC}" dt="2023-01-17T15:30:28.584" v="358" actId="2696"/>
        <pc:sldMkLst>
          <pc:docMk/>
          <pc:sldMk cId="2431073717" sldId="279"/>
        </pc:sldMkLst>
        <pc:picChg chg="add mod">
          <ac:chgData name="Joel Collins" userId="71371c30-55f0-491d-9004-f9cc20dd4ac1" providerId="ADAL" clId="{FF066695-901B-49BD-AC09-9ECAD89F0BFC}" dt="2023-01-17T15:29:50.069" v="344" actId="962"/>
          <ac:picMkLst>
            <pc:docMk/>
            <pc:sldMk cId="2431073717" sldId="279"/>
            <ac:picMk id="3" creationId="{1D2FD737-40B1-F173-98FD-AAEF2E38F227}"/>
          </ac:picMkLst>
        </pc:picChg>
        <pc:picChg chg="del">
          <ac:chgData name="Joel Collins" userId="71371c30-55f0-491d-9004-f9cc20dd4ac1" providerId="ADAL" clId="{FF066695-901B-49BD-AC09-9ECAD89F0BFC}" dt="2023-01-17T15:29:45.374" v="341" actId="478"/>
          <ac:picMkLst>
            <pc:docMk/>
            <pc:sldMk cId="2431073717" sldId="279"/>
            <ac:picMk id="4" creationId="{A7A3BE96-692B-B2DA-DDCE-5741CE14255C}"/>
          </ac:picMkLst>
        </pc:picChg>
      </pc:sldChg>
      <pc:sldChg chg="add ord">
        <pc:chgData name="Joel Collins" userId="71371c30-55f0-491d-9004-f9cc20dd4ac1" providerId="ADAL" clId="{FF066695-901B-49BD-AC09-9ECAD89F0BFC}" dt="2023-01-17T15:32:41.318" v="381"/>
        <pc:sldMkLst>
          <pc:docMk/>
          <pc:sldMk cId="3862311565" sldId="280"/>
        </pc:sldMkLst>
      </pc:sldChg>
      <pc:sldChg chg="addSp delSp modSp add del mod">
        <pc:chgData name="Joel Collins" userId="71371c30-55f0-491d-9004-f9cc20dd4ac1" providerId="ADAL" clId="{FF066695-901B-49BD-AC09-9ECAD89F0BFC}" dt="2023-01-17T15:30:25.718" v="357" actId="2696"/>
        <pc:sldMkLst>
          <pc:docMk/>
          <pc:sldMk cId="4130659066" sldId="280"/>
        </pc:sldMkLst>
        <pc:picChg chg="del">
          <ac:chgData name="Joel Collins" userId="71371c30-55f0-491d-9004-f9cc20dd4ac1" providerId="ADAL" clId="{FF066695-901B-49BD-AC09-9ECAD89F0BFC}" dt="2023-01-17T15:29:58.240" v="346" actId="478"/>
          <ac:picMkLst>
            <pc:docMk/>
            <pc:sldMk cId="4130659066" sldId="280"/>
            <ac:picMk id="3" creationId="{1D2FD737-40B1-F173-98FD-AAEF2E38F227}"/>
          </ac:picMkLst>
        </pc:picChg>
        <pc:picChg chg="add mod">
          <ac:chgData name="Joel Collins" userId="71371c30-55f0-491d-9004-f9cc20dd4ac1" providerId="ADAL" clId="{FF066695-901B-49BD-AC09-9ECAD89F0BFC}" dt="2023-01-17T15:30:03.273" v="349" actId="27614"/>
          <ac:picMkLst>
            <pc:docMk/>
            <pc:sldMk cId="4130659066" sldId="280"/>
            <ac:picMk id="4" creationId="{B09959E3-B5E6-30C4-C113-A13A6AB80B2C}"/>
          </ac:picMkLst>
        </pc:picChg>
      </pc:sldChg>
      <pc:sldChg chg="modSp new mod">
        <pc:chgData name="Joel Collins" userId="71371c30-55f0-491d-9004-f9cc20dd4ac1" providerId="ADAL" clId="{FF066695-901B-49BD-AC09-9ECAD89F0BFC}" dt="2023-01-18T10:58:02.262" v="949" actId="20577"/>
        <pc:sldMkLst>
          <pc:docMk/>
          <pc:sldMk cId="707889654" sldId="281"/>
        </pc:sldMkLst>
        <pc:spChg chg="mod">
          <ac:chgData name="Joel Collins" userId="71371c30-55f0-491d-9004-f9cc20dd4ac1" providerId="ADAL" clId="{FF066695-901B-49BD-AC09-9ECAD89F0BFC}" dt="2023-01-18T10:52:34.793" v="405" actId="20577"/>
          <ac:spMkLst>
            <pc:docMk/>
            <pc:sldMk cId="707889654" sldId="281"/>
            <ac:spMk id="2" creationId="{708B8A12-2D83-4489-F457-43A05E3CEBAB}"/>
          </ac:spMkLst>
        </pc:spChg>
        <pc:spChg chg="mod">
          <ac:chgData name="Joel Collins" userId="71371c30-55f0-491d-9004-f9cc20dd4ac1" providerId="ADAL" clId="{FF066695-901B-49BD-AC09-9ECAD89F0BFC}" dt="2023-01-18T10:58:02.262" v="949" actId="20577"/>
          <ac:spMkLst>
            <pc:docMk/>
            <pc:sldMk cId="707889654" sldId="281"/>
            <ac:spMk id="3" creationId="{4310A790-F40E-24A8-8D8C-94F2873E4781}"/>
          </ac:spMkLst>
        </pc:spChg>
      </pc:sldChg>
      <pc:sldChg chg="addSp delSp modSp add del mod">
        <pc:chgData name="Joel Collins" userId="71371c30-55f0-491d-9004-f9cc20dd4ac1" providerId="ADAL" clId="{FF066695-901B-49BD-AC09-9ECAD89F0BFC}" dt="2023-01-17T15:30:23.409" v="356" actId="2696"/>
        <pc:sldMkLst>
          <pc:docMk/>
          <pc:sldMk cId="4267973443" sldId="281"/>
        </pc:sldMkLst>
        <pc:picChg chg="add mod">
          <ac:chgData name="Joel Collins" userId="71371c30-55f0-491d-9004-f9cc20dd4ac1" providerId="ADAL" clId="{FF066695-901B-49BD-AC09-9ECAD89F0BFC}" dt="2023-01-17T15:30:10.920" v="352" actId="27614"/>
          <ac:picMkLst>
            <pc:docMk/>
            <pc:sldMk cId="4267973443" sldId="281"/>
            <ac:picMk id="3" creationId="{3AA3DC45-5933-742F-16EA-5E9F48FAB9B5}"/>
          </ac:picMkLst>
        </pc:picChg>
        <pc:picChg chg="del">
          <ac:chgData name="Joel Collins" userId="71371c30-55f0-491d-9004-f9cc20dd4ac1" providerId="ADAL" clId="{FF066695-901B-49BD-AC09-9ECAD89F0BFC}" dt="2023-01-17T15:30:05.554" v="350" actId="478"/>
          <ac:picMkLst>
            <pc:docMk/>
            <pc:sldMk cId="4267973443" sldId="281"/>
            <ac:picMk id="4" creationId="{B09959E3-B5E6-30C4-C113-A13A6AB80B2C}"/>
          </ac:picMkLst>
        </pc:picChg>
      </pc:sldChg>
      <pc:sldChg chg="delSp add del mod">
        <pc:chgData name="Joel Collins" userId="71371c30-55f0-491d-9004-f9cc20dd4ac1" providerId="ADAL" clId="{FF066695-901B-49BD-AC09-9ECAD89F0BFC}" dt="2023-01-17T15:30:20.760" v="355" actId="2696"/>
        <pc:sldMkLst>
          <pc:docMk/>
          <pc:sldMk cId="375855564" sldId="282"/>
        </pc:sldMkLst>
        <pc:picChg chg="del">
          <ac:chgData name="Joel Collins" userId="71371c30-55f0-491d-9004-f9cc20dd4ac1" providerId="ADAL" clId="{FF066695-901B-49BD-AC09-9ECAD89F0BFC}" dt="2023-01-17T15:30:14.822" v="354" actId="478"/>
          <ac:picMkLst>
            <pc:docMk/>
            <pc:sldMk cId="375855564" sldId="282"/>
            <ac:picMk id="3" creationId="{3AA3DC45-5933-742F-16EA-5E9F48FAB9B5}"/>
          </ac:picMkLst>
        </pc:picChg>
      </pc:sldChg>
      <pc:sldMasterChg chg="addSp modSp modSldLayout">
        <pc:chgData name="Joel Collins" userId="71371c30-55f0-491d-9004-f9cc20dd4ac1" providerId="ADAL" clId="{FF066695-901B-49BD-AC09-9ECAD89F0BFC}" dt="2023-01-18T10:48:37.308" v="397"/>
        <pc:sldMasterMkLst>
          <pc:docMk/>
          <pc:sldMasterMk cId="3595048730" sldId="2147483648"/>
        </pc:sldMasterMkLst>
        <pc:spChg chg="mod">
          <ac:chgData name="Joel Collins" userId="71371c30-55f0-491d-9004-f9cc20dd4ac1" providerId="ADAL" clId="{FF066695-901B-49BD-AC09-9ECAD89F0BFC}" dt="2023-01-17T15:11:46.985" v="0"/>
          <ac:spMkLst>
            <pc:docMk/>
            <pc:sldMasterMk cId="3595048730" sldId="2147483648"/>
            <ac:spMk id="2" creationId="{5C65B3AA-2233-D87E-7A57-441DF46870A0}"/>
          </ac:spMkLst>
        </pc:spChg>
        <pc:spChg chg="mod">
          <ac:chgData name="Joel Collins" userId="71371c30-55f0-491d-9004-f9cc20dd4ac1" providerId="ADAL" clId="{FF066695-901B-49BD-AC09-9ECAD89F0BFC}" dt="2023-01-17T15:11:46.985" v="0"/>
          <ac:spMkLst>
            <pc:docMk/>
            <pc:sldMasterMk cId="3595048730" sldId="2147483648"/>
            <ac:spMk id="3" creationId="{4E255FA2-5668-7D46-CD0E-762CBE4ED28F}"/>
          </ac:spMkLst>
        </pc:spChg>
        <pc:spChg chg="mod">
          <ac:chgData name="Joel Collins" userId="71371c30-55f0-491d-9004-f9cc20dd4ac1" providerId="ADAL" clId="{FF066695-901B-49BD-AC09-9ECAD89F0BFC}" dt="2023-01-17T15:11:46.985" v="0"/>
          <ac:spMkLst>
            <pc:docMk/>
            <pc:sldMasterMk cId="3595048730" sldId="2147483648"/>
            <ac:spMk id="4" creationId="{BD74FF86-A90F-E1DC-3905-D57218F5D0FF}"/>
          </ac:spMkLst>
        </pc:spChg>
        <pc:spChg chg="mod">
          <ac:chgData name="Joel Collins" userId="71371c30-55f0-491d-9004-f9cc20dd4ac1" providerId="ADAL" clId="{FF066695-901B-49BD-AC09-9ECAD89F0BFC}" dt="2023-01-17T15:11:46.985" v="0"/>
          <ac:spMkLst>
            <pc:docMk/>
            <pc:sldMasterMk cId="3595048730" sldId="2147483648"/>
            <ac:spMk id="5" creationId="{7458B3C3-B6BD-EE84-008D-27DB12A72C72}"/>
          </ac:spMkLst>
        </pc:spChg>
        <pc:spChg chg="mod">
          <ac:chgData name="Joel Collins" userId="71371c30-55f0-491d-9004-f9cc20dd4ac1" providerId="ADAL" clId="{FF066695-901B-49BD-AC09-9ECAD89F0BFC}" dt="2023-01-17T15:11:46.985" v="0"/>
          <ac:spMkLst>
            <pc:docMk/>
            <pc:sldMasterMk cId="3595048730" sldId="2147483648"/>
            <ac:spMk id="6" creationId="{B9E1CFA7-842F-4593-A55F-0C304E113779}"/>
          </ac:spMkLst>
        </pc:spChg>
        <pc:picChg chg="add mod">
          <ac:chgData name="Joel Collins" userId="71371c30-55f0-491d-9004-f9cc20dd4ac1" providerId="ADAL" clId="{FF066695-901B-49BD-AC09-9ECAD89F0BFC}" dt="2023-01-18T10:48:37.308" v="397"/>
          <ac:picMkLst>
            <pc:docMk/>
            <pc:sldMasterMk cId="3595048730" sldId="2147483648"/>
            <ac:picMk id="7" creationId="{BE51A59D-6BC6-B41B-4971-35E8E6A17E22}"/>
          </ac:picMkLst>
        </pc:picChg>
        <pc:sldLayoutChg chg="addSp modSp mod">
          <pc:chgData name="Joel Collins" userId="71371c30-55f0-491d-9004-f9cc20dd4ac1" providerId="ADAL" clId="{FF066695-901B-49BD-AC09-9ECAD89F0BFC}" dt="2023-01-18T10:47:04.547" v="386" actId="1076"/>
          <pc:sldLayoutMkLst>
            <pc:docMk/>
            <pc:sldMasterMk cId="3595048730" sldId="2147483648"/>
            <pc:sldLayoutMk cId="684494448" sldId="2147483649"/>
          </pc:sldLayoutMkLst>
          <pc:spChg chg="mod">
            <ac:chgData name="Joel Collins" userId="71371c30-55f0-491d-9004-f9cc20dd4ac1" providerId="ADAL" clId="{FF066695-901B-49BD-AC09-9ECAD89F0BFC}" dt="2023-01-17T15:11:46.985" v="0"/>
            <ac:spMkLst>
              <pc:docMk/>
              <pc:sldMasterMk cId="3595048730" sldId="2147483648"/>
              <pc:sldLayoutMk cId="684494448" sldId="2147483649"/>
              <ac:spMk id="2" creationId="{1A25A90F-F05E-1186-4196-BF6DBB9F04F0}"/>
            </ac:spMkLst>
          </pc:spChg>
          <pc:spChg chg="mod">
            <ac:chgData name="Joel Collins" userId="71371c30-55f0-491d-9004-f9cc20dd4ac1" providerId="ADAL" clId="{FF066695-901B-49BD-AC09-9ECAD89F0BFC}" dt="2023-01-17T15:11:46.985" v="0"/>
            <ac:spMkLst>
              <pc:docMk/>
              <pc:sldMasterMk cId="3595048730" sldId="2147483648"/>
              <pc:sldLayoutMk cId="684494448" sldId="2147483649"/>
              <ac:spMk id="3" creationId="{A71E59AC-B483-79D2-A1BC-2218A7A77EE1}"/>
            </ac:spMkLst>
          </pc:spChg>
          <pc:picChg chg="add mod">
            <ac:chgData name="Joel Collins" userId="71371c30-55f0-491d-9004-f9cc20dd4ac1" providerId="ADAL" clId="{FF066695-901B-49BD-AC09-9ECAD89F0BFC}" dt="2023-01-18T10:46:49.613" v="382"/>
            <ac:picMkLst>
              <pc:docMk/>
              <pc:sldMasterMk cId="3595048730" sldId="2147483648"/>
              <pc:sldLayoutMk cId="684494448" sldId="2147483649"/>
              <ac:picMk id="7" creationId="{36FE2D6D-D6F0-13BE-0549-885C9788908F}"/>
            </ac:picMkLst>
          </pc:picChg>
          <pc:picChg chg="add mod">
            <ac:chgData name="Joel Collins" userId="71371c30-55f0-491d-9004-f9cc20dd4ac1" providerId="ADAL" clId="{FF066695-901B-49BD-AC09-9ECAD89F0BFC}" dt="2023-01-18T10:47:04.547" v="386" actId="1076"/>
            <ac:picMkLst>
              <pc:docMk/>
              <pc:sldMasterMk cId="3595048730" sldId="2147483648"/>
              <pc:sldLayoutMk cId="684494448" sldId="2147483649"/>
              <ac:picMk id="8" creationId="{DC2B248E-B260-83D4-1A25-F4D00CCEFABF}"/>
            </ac:picMkLst>
          </pc:picChg>
        </pc:sldLayoutChg>
        <pc:sldLayoutChg chg="addSp modSp">
          <pc:chgData name="Joel Collins" userId="71371c30-55f0-491d-9004-f9cc20dd4ac1" providerId="ADAL" clId="{FF066695-901B-49BD-AC09-9ECAD89F0BFC}" dt="2023-01-18T10:47:11.928" v="387"/>
          <pc:sldLayoutMkLst>
            <pc:docMk/>
            <pc:sldMasterMk cId="3595048730" sldId="2147483648"/>
            <pc:sldLayoutMk cId="1339202694" sldId="2147483650"/>
          </pc:sldLayoutMkLst>
          <pc:picChg chg="add mod">
            <ac:chgData name="Joel Collins" userId="71371c30-55f0-491d-9004-f9cc20dd4ac1" providerId="ADAL" clId="{FF066695-901B-49BD-AC09-9ECAD89F0BFC}" dt="2023-01-18T10:47:11.928" v="387"/>
            <ac:picMkLst>
              <pc:docMk/>
              <pc:sldMasterMk cId="3595048730" sldId="2147483648"/>
              <pc:sldLayoutMk cId="1339202694" sldId="2147483650"/>
              <ac:picMk id="7" creationId="{E0439B73-A043-580F-BB6A-B28D03B02DF1}"/>
            </ac:picMkLst>
          </pc:picChg>
        </pc:sldLayoutChg>
        <pc:sldLayoutChg chg="addSp modSp">
          <pc:chgData name="Joel Collins" userId="71371c30-55f0-491d-9004-f9cc20dd4ac1" providerId="ADAL" clId="{FF066695-901B-49BD-AC09-9ECAD89F0BFC}" dt="2023-01-18T10:47:14.990" v="388"/>
          <pc:sldLayoutMkLst>
            <pc:docMk/>
            <pc:sldMasterMk cId="3595048730" sldId="2147483648"/>
            <pc:sldLayoutMk cId="2021025834" sldId="2147483651"/>
          </pc:sldLayoutMkLst>
          <pc:spChg chg="mod">
            <ac:chgData name="Joel Collins" userId="71371c30-55f0-491d-9004-f9cc20dd4ac1" providerId="ADAL" clId="{FF066695-901B-49BD-AC09-9ECAD89F0BFC}" dt="2023-01-17T15:11:46.985" v="0"/>
            <ac:spMkLst>
              <pc:docMk/>
              <pc:sldMasterMk cId="3595048730" sldId="2147483648"/>
              <pc:sldLayoutMk cId="2021025834" sldId="2147483651"/>
              <ac:spMk id="2" creationId="{8BFC9B6D-334C-69D6-584A-EF53F1E442C9}"/>
            </ac:spMkLst>
          </pc:spChg>
          <pc:spChg chg="mod">
            <ac:chgData name="Joel Collins" userId="71371c30-55f0-491d-9004-f9cc20dd4ac1" providerId="ADAL" clId="{FF066695-901B-49BD-AC09-9ECAD89F0BFC}" dt="2023-01-17T15:11:46.985" v="0"/>
            <ac:spMkLst>
              <pc:docMk/>
              <pc:sldMasterMk cId="3595048730" sldId="2147483648"/>
              <pc:sldLayoutMk cId="2021025834" sldId="2147483651"/>
              <ac:spMk id="3" creationId="{9C2C94CF-A4A4-FF6C-AA5D-190228CAD4BF}"/>
            </ac:spMkLst>
          </pc:spChg>
          <pc:picChg chg="add mod">
            <ac:chgData name="Joel Collins" userId="71371c30-55f0-491d-9004-f9cc20dd4ac1" providerId="ADAL" clId="{FF066695-901B-49BD-AC09-9ECAD89F0BFC}" dt="2023-01-18T10:47:14.990" v="388"/>
            <ac:picMkLst>
              <pc:docMk/>
              <pc:sldMasterMk cId="3595048730" sldId="2147483648"/>
              <pc:sldLayoutMk cId="2021025834" sldId="2147483651"/>
              <ac:picMk id="7" creationId="{F45C2C68-33F3-9146-DE60-2FEEAA44ECF7}"/>
            </ac:picMkLst>
          </pc:picChg>
        </pc:sldLayoutChg>
        <pc:sldLayoutChg chg="addSp modSp">
          <pc:chgData name="Joel Collins" userId="71371c30-55f0-491d-9004-f9cc20dd4ac1" providerId="ADAL" clId="{FF066695-901B-49BD-AC09-9ECAD89F0BFC}" dt="2023-01-18T10:47:17.756" v="389"/>
          <pc:sldLayoutMkLst>
            <pc:docMk/>
            <pc:sldMasterMk cId="3595048730" sldId="2147483648"/>
            <pc:sldLayoutMk cId="149970003" sldId="2147483652"/>
          </pc:sldLayoutMkLst>
          <pc:spChg chg="mod">
            <ac:chgData name="Joel Collins" userId="71371c30-55f0-491d-9004-f9cc20dd4ac1" providerId="ADAL" clId="{FF066695-901B-49BD-AC09-9ECAD89F0BFC}" dt="2023-01-17T15:11:46.985" v="0"/>
            <ac:spMkLst>
              <pc:docMk/>
              <pc:sldMasterMk cId="3595048730" sldId="2147483648"/>
              <pc:sldLayoutMk cId="149970003" sldId="2147483652"/>
              <ac:spMk id="3" creationId="{04170784-78EC-9D48-C507-BB30C12064D8}"/>
            </ac:spMkLst>
          </pc:spChg>
          <pc:spChg chg="mod">
            <ac:chgData name="Joel Collins" userId="71371c30-55f0-491d-9004-f9cc20dd4ac1" providerId="ADAL" clId="{FF066695-901B-49BD-AC09-9ECAD89F0BFC}" dt="2023-01-17T15:11:46.985" v="0"/>
            <ac:spMkLst>
              <pc:docMk/>
              <pc:sldMasterMk cId="3595048730" sldId="2147483648"/>
              <pc:sldLayoutMk cId="149970003" sldId="2147483652"/>
              <ac:spMk id="4" creationId="{BB9998A0-C14D-3FFD-ED06-29DD7DD712BF}"/>
            </ac:spMkLst>
          </pc:spChg>
          <pc:picChg chg="add mod">
            <ac:chgData name="Joel Collins" userId="71371c30-55f0-491d-9004-f9cc20dd4ac1" providerId="ADAL" clId="{FF066695-901B-49BD-AC09-9ECAD89F0BFC}" dt="2023-01-18T10:47:17.756" v="389"/>
            <ac:picMkLst>
              <pc:docMk/>
              <pc:sldMasterMk cId="3595048730" sldId="2147483648"/>
              <pc:sldLayoutMk cId="149970003" sldId="2147483652"/>
              <ac:picMk id="8" creationId="{F50C720E-4E6C-B30A-9186-8C8239B2B334}"/>
            </ac:picMkLst>
          </pc:picChg>
        </pc:sldLayoutChg>
        <pc:sldLayoutChg chg="addSp modSp">
          <pc:chgData name="Joel Collins" userId="71371c30-55f0-491d-9004-f9cc20dd4ac1" providerId="ADAL" clId="{FF066695-901B-49BD-AC09-9ECAD89F0BFC}" dt="2023-01-18T10:47:19.892" v="390"/>
          <pc:sldLayoutMkLst>
            <pc:docMk/>
            <pc:sldMasterMk cId="3595048730" sldId="2147483648"/>
            <pc:sldLayoutMk cId="537452162" sldId="2147483653"/>
          </pc:sldLayoutMkLst>
          <pc:spChg chg="mod">
            <ac:chgData name="Joel Collins" userId="71371c30-55f0-491d-9004-f9cc20dd4ac1" providerId="ADAL" clId="{FF066695-901B-49BD-AC09-9ECAD89F0BFC}" dt="2023-01-17T15:11:46.985" v="0"/>
            <ac:spMkLst>
              <pc:docMk/>
              <pc:sldMasterMk cId="3595048730" sldId="2147483648"/>
              <pc:sldLayoutMk cId="537452162" sldId="2147483653"/>
              <ac:spMk id="2" creationId="{AB8199BE-A2D4-F666-D8A3-75BEBFFED036}"/>
            </ac:spMkLst>
          </pc:spChg>
          <pc:spChg chg="mod">
            <ac:chgData name="Joel Collins" userId="71371c30-55f0-491d-9004-f9cc20dd4ac1" providerId="ADAL" clId="{FF066695-901B-49BD-AC09-9ECAD89F0BFC}" dt="2023-01-17T15:11:46.985" v="0"/>
            <ac:spMkLst>
              <pc:docMk/>
              <pc:sldMasterMk cId="3595048730" sldId="2147483648"/>
              <pc:sldLayoutMk cId="537452162" sldId="2147483653"/>
              <ac:spMk id="3" creationId="{4D68BDAA-394A-90E8-3FD5-3C51AEC18A6C}"/>
            </ac:spMkLst>
          </pc:spChg>
          <pc:spChg chg="mod">
            <ac:chgData name="Joel Collins" userId="71371c30-55f0-491d-9004-f9cc20dd4ac1" providerId="ADAL" clId="{FF066695-901B-49BD-AC09-9ECAD89F0BFC}" dt="2023-01-17T15:11:46.985" v="0"/>
            <ac:spMkLst>
              <pc:docMk/>
              <pc:sldMasterMk cId="3595048730" sldId="2147483648"/>
              <pc:sldLayoutMk cId="537452162" sldId="2147483653"/>
              <ac:spMk id="4" creationId="{DA7893A9-F921-72FF-E8CD-D865AACF9640}"/>
            </ac:spMkLst>
          </pc:spChg>
          <pc:spChg chg="mod">
            <ac:chgData name="Joel Collins" userId="71371c30-55f0-491d-9004-f9cc20dd4ac1" providerId="ADAL" clId="{FF066695-901B-49BD-AC09-9ECAD89F0BFC}" dt="2023-01-17T15:11:46.985" v="0"/>
            <ac:spMkLst>
              <pc:docMk/>
              <pc:sldMasterMk cId="3595048730" sldId="2147483648"/>
              <pc:sldLayoutMk cId="537452162" sldId="2147483653"/>
              <ac:spMk id="5" creationId="{A1AC4846-347B-DAC8-608B-659D21323AEF}"/>
            </ac:spMkLst>
          </pc:spChg>
          <pc:spChg chg="mod">
            <ac:chgData name="Joel Collins" userId="71371c30-55f0-491d-9004-f9cc20dd4ac1" providerId="ADAL" clId="{FF066695-901B-49BD-AC09-9ECAD89F0BFC}" dt="2023-01-17T15:11:46.985" v="0"/>
            <ac:spMkLst>
              <pc:docMk/>
              <pc:sldMasterMk cId="3595048730" sldId="2147483648"/>
              <pc:sldLayoutMk cId="537452162" sldId="2147483653"/>
              <ac:spMk id="6" creationId="{40BCE706-ABC6-8212-8040-AEC212491A76}"/>
            </ac:spMkLst>
          </pc:spChg>
          <pc:picChg chg="add mod">
            <ac:chgData name="Joel Collins" userId="71371c30-55f0-491d-9004-f9cc20dd4ac1" providerId="ADAL" clId="{FF066695-901B-49BD-AC09-9ECAD89F0BFC}" dt="2023-01-18T10:47:19.892" v="390"/>
            <ac:picMkLst>
              <pc:docMk/>
              <pc:sldMasterMk cId="3595048730" sldId="2147483648"/>
              <pc:sldLayoutMk cId="537452162" sldId="2147483653"/>
              <ac:picMk id="10" creationId="{F9E3453E-9C29-4F87-42C3-A84CD605947D}"/>
            </ac:picMkLst>
          </pc:picChg>
        </pc:sldLayoutChg>
        <pc:sldLayoutChg chg="addSp modSp">
          <pc:chgData name="Joel Collins" userId="71371c30-55f0-491d-9004-f9cc20dd4ac1" providerId="ADAL" clId="{FF066695-901B-49BD-AC09-9ECAD89F0BFC}" dt="2023-01-18T10:47:24.098" v="391"/>
          <pc:sldLayoutMkLst>
            <pc:docMk/>
            <pc:sldMasterMk cId="3595048730" sldId="2147483648"/>
            <pc:sldLayoutMk cId="1733280039" sldId="2147483654"/>
          </pc:sldLayoutMkLst>
          <pc:picChg chg="add mod">
            <ac:chgData name="Joel Collins" userId="71371c30-55f0-491d-9004-f9cc20dd4ac1" providerId="ADAL" clId="{FF066695-901B-49BD-AC09-9ECAD89F0BFC}" dt="2023-01-18T10:47:24.098" v="391"/>
            <ac:picMkLst>
              <pc:docMk/>
              <pc:sldMasterMk cId="3595048730" sldId="2147483648"/>
              <pc:sldLayoutMk cId="1733280039" sldId="2147483654"/>
              <ac:picMk id="6" creationId="{B500FA49-B517-AE7C-D027-4F1E49483CF0}"/>
            </ac:picMkLst>
          </pc:picChg>
        </pc:sldLayoutChg>
        <pc:sldLayoutChg chg="addSp modSp">
          <pc:chgData name="Joel Collins" userId="71371c30-55f0-491d-9004-f9cc20dd4ac1" providerId="ADAL" clId="{FF066695-901B-49BD-AC09-9ECAD89F0BFC}" dt="2023-01-18T10:47:24.999" v="392"/>
          <pc:sldLayoutMkLst>
            <pc:docMk/>
            <pc:sldMasterMk cId="3595048730" sldId="2147483648"/>
            <pc:sldLayoutMk cId="2234190265" sldId="2147483655"/>
          </pc:sldLayoutMkLst>
          <pc:picChg chg="add mod">
            <ac:chgData name="Joel Collins" userId="71371c30-55f0-491d-9004-f9cc20dd4ac1" providerId="ADAL" clId="{FF066695-901B-49BD-AC09-9ECAD89F0BFC}" dt="2023-01-18T10:47:24.999" v="392"/>
            <ac:picMkLst>
              <pc:docMk/>
              <pc:sldMasterMk cId="3595048730" sldId="2147483648"/>
              <pc:sldLayoutMk cId="2234190265" sldId="2147483655"/>
              <ac:picMk id="5" creationId="{74BEA736-A982-3757-9C59-EA07F86B96A2}"/>
            </ac:picMkLst>
          </pc:picChg>
        </pc:sldLayoutChg>
        <pc:sldLayoutChg chg="addSp modSp">
          <pc:chgData name="Joel Collins" userId="71371c30-55f0-491d-9004-f9cc20dd4ac1" providerId="ADAL" clId="{FF066695-901B-49BD-AC09-9ECAD89F0BFC}" dt="2023-01-18T10:47:25.810" v="393"/>
          <pc:sldLayoutMkLst>
            <pc:docMk/>
            <pc:sldMasterMk cId="3595048730" sldId="2147483648"/>
            <pc:sldLayoutMk cId="2014608871" sldId="2147483656"/>
          </pc:sldLayoutMkLst>
          <pc:spChg chg="mod">
            <ac:chgData name="Joel Collins" userId="71371c30-55f0-491d-9004-f9cc20dd4ac1" providerId="ADAL" clId="{FF066695-901B-49BD-AC09-9ECAD89F0BFC}" dt="2023-01-17T15:11:46.985" v="0"/>
            <ac:spMkLst>
              <pc:docMk/>
              <pc:sldMasterMk cId="3595048730" sldId="2147483648"/>
              <pc:sldLayoutMk cId="2014608871" sldId="2147483656"/>
              <ac:spMk id="2" creationId="{699DE66D-24ED-CE02-B2BB-1B69C7080048}"/>
            </ac:spMkLst>
          </pc:spChg>
          <pc:spChg chg="mod">
            <ac:chgData name="Joel Collins" userId="71371c30-55f0-491d-9004-f9cc20dd4ac1" providerId="ADAL" clId="{FF066695-901B-49BD-AC09-9ECAD89F0BFC}" dt="2023-01-17T15:11:46.985" v="0"/>
            <ac:spMkLst>
              <pc:docMk/>
              <pc:sldMasterMk cId="3595048730" sldId="2147483648"/>
              <pc:sldLayoutMk cId="2014608871" sldId="2147483656"/>
              <ac:spMk id="3" creationId="{61999E80-EE0C-B301-8533-EEA61DE39F96}"/>
            </ac:spMkLst>
          </pc:spChg>
          <pc:spChg chg="mod">
            <ac:chgData name="Joel Collins" userId="71371c30-55f0-491d-9004-f9cc20dd4ac1" providerId="ADAL" clId="{FF066695-901B-49BD-AC09-9ECAD89F0BFC}" dt="2023-01-17T15:11:46.985" v="0"/>
            <ac:spMkLst>
              <pc:docMk/>
              <pc:sldMasterMk cId="3595048730" sldId="2147483648"/>
              <pc:sldLayoutMk cId="2014608871" sldId="2147483656"/>
              <ac:spMk id="4" creationId="{8DBCE359-87C5-7D7A-F338-02B9B389D97B}"/>
            </ac:spMkLst>
          </pc:spChg>
          <pc:picChg chg="add mod">
            <ac:chgData name="Joel Collins" userId="71371c30-55f0-491d-9004-f9cc20dd4ac1" providerId="ADAL" clId="{FF066695-901B-49BD-AC09-9ECAD89F0BFC}" dt="2023-01-18T10:47:25.810" v="393"/>
            <ac:picMkLst>
              <pc:docMk/>
              <pc:sldMasterMk cId="3595048730" sldId="2147483648"/>
              <pc:sldLayoutMk cId="2014608871" sldId="2147483656"/>
              <ac:picMk id="8" creationId="{8C2CA364-CACA-2D2D-344B-FDB24E6DB764}"/>
            </ac:picMkLst>
          </pc:picChg>
        </pc:sldLayoutChg>
        <pc:sldLayoutChg chg="addSp modSp">
          <pc:chgData name="Joel Collins" userId="71371c30-55f0-491d-9004-f9cc20dd4ac1" providerId="ADAL" clId="{FF066695-901B-49BD-AC09-9ECAD89F0BFC}" dt="2023-01-18T10:47:26.530" v="394"/>
          <pc:sldLayoutMkLst>
            <pc:docMk/>
            <pc:sldMasterMk cId="3595048730" sldId="2147483648"/>
            <pc:sldLayoutMk cId="2296936652" sldId="2147483657"/>
          </pc:sldLayoutMkLst>
          <pc:spChg chg="mod">
            <ac:chgData name="Joel Collins" userId="71371c30-55f0-491d-9004-f9cc20dd4ac1" providerId="ADAL" clId="{FF066695-901B-49BD-AC09-9ECAD89F0BFC}" dt="2023-01-17T15:11:46.985" v="0"/>
            <ac:spMkLst>
              <pc:docMk/>
              <pc:sldMasterMk cId="3595048730" sldId="2147483648"/>
              <pc:sldLayoutMk cId="2296936652" sldId="2147483657"/>
              <ac:spMk id="2" creationId="{1D323C70-FAD3-E020-F749-E53F73E862A5}"/>
            </ac:spMkLst>
          </pc:spChg>
          <pc:spChg chg="mod">
            <ac:chgData name="Joel Collins" userId="71371c30-55f0-491d-9004-f9cc20dd4ac1" providerId="ADAL" clId="{FF066695-901B-49BD-AC09-9ECAD89F0BFC}" dt="2023-01-17T15:11:46.985" v="0"/>
            <ac:spMkLst>
              <pc:docMk/>
              <pc:sldMasterMk cId="3595048730" sldId="2147483648"/>
              <pc:sldLayoutMk cId="2296936652" sldId="2147483657"/>
              <ac:spMk id="3" creationId="{599149B1-5E98-3B93-8A76-E04919C6EF7B}"/>
            </ac:spMkLst>
          </pc:spChg>
          <pc:spChg chg="mod">
            <ac:chgData name="Joel Collins" userId="71371c30-55f0-491d-9004-f9cc20dd4ac1" providerId="ADAL" clId="{FF066695-901B-49BD-AC09-9ECAD89F0BFC}" dt="2023-01-17T15:11:46.985" v="0"/>
            <ac:spMkLst>
              <pc:docMk/>
              <pc:sldMasterMk cId="3595048730" sldId="2147483648"/>
              <pc:sldLayoutMk cId="2296936652" sldId="2147483657"/>
              <ac:spMk id="4" creationId="{819CA7F8-1B1B-B05F-F3EC-967F430D4A4D}"/>
            </ac:spMkLst>
          </pc:spChg>
          <pc:picChg chg="add mod">
            <ac:chgData name="Joel Collins" userId="71371c30-55f0-491d-9004-f9cc20dd4ac1" providerId="ADAL" clId="{FF066695-901B-49BD-AC09-9ECAD89F0BFC}" dt="2023-01-18T10:47:26.530" v="394"/>
            <ac:picMkLst>
              <pc:docMk/>
              <pc:sldMasterMk cId="3595048730" sldId="2147483648"/>
              <pc:sldLayoutMk cId="2296936652" sldId="2147483657"/>
              <ac:picMk id="8" creationId="{2B43C379-D035-B5E3-6F07-CCB689A1BCFB}"/>
            </ac:picMkLst>
          </pc:picChg>
        </pc:sldLayoutChg>
        <pc:sldLayoutChg chg="addSp modSp">
          <pc:chgData name="Joel Collins" userId="71371c30-55f0-491d-9004-f9cc20dd4ac1" providerId="ADAL" clId="{FF066695-901B-49BD-AC09-9ECAD89F0BFC}" dt="2023-01-18T10:47:27.293" v="395"/>
          <pc:sldLayoutMkLst>
            <pc:docMk/>
            <pc:sldMasterMk cId="3595048730" sldId="2147483648"/>
            <pc:sldLayoutMk cId="3206076583" sldId="2147483658"/>
          </pc:sldLayoutMkLst>
          <pc:picChg chg="add mod">
            <ac:chgData name="Joel Collins" userId="71371c30-55f0-491d-9004-f9cc20dd4ac1" providerId="ADAL" clId="{FF066695-901B-49BD-AC09-9ECAD89F0BFC}" dt="2023-01-18T10:47:27.293" v="395"/>
            <ac:picMkLst>
              <pc:docMk/>
              <pc:sldMasterMk cId="3595048730" sldId="2147483648"/>
              <pc:sldLayoutMk cId="3206076583" sldId="2147483658"/>
              <ac:picMk id="7" creationId="{97D60F12-1ACE-E0F8-6869-395A398B10C7}"/>
            </ac:picMkLst>
          </pc:picChg>
        </pc:sldLayoutChg>
        <pc:sldLayoutChg chg="addSp modSp">
          <pc:chgData name="Joel Collins" userId="71371c30-55f0-491d-9004-f9cc20dd4ac1" providerId="ADAL" clId="{FF066695-901B-49BD-AC09-9ECAD89F0BFC}" dt="2023-01-18T10:47:28.218" v="396"/>
          <pc:sldLayoutMkLst>
            <pc:docMk/>
            <pc:sldMasterMk cId="3595048730" sldId="2147483648"/>
            <pc:sldLayoutMk cId="3268671912" sldId="2147483659"/>
          </pc:sldLayoutMkLst>
          <pc:spChg chg="mod">
            <ac:chgData name="Joel Collins" userId="71371c30-55f0-491d-9004-f9cc20dd4ac1" providerId="ADAL" clId="{FF066695-901B-49BD-AC09-9ECAD89F0BFC}" dt="2023-01-17T15:11:46.985" v="0"/>
            <ac:spMkLst>
              <pc:docMk/>
              <pc:sldMasterMk cId="3595048730" sldId="2147483648"/>
              <pc:sldLayoutMk cId="3268671912" sldId="2147483659"/>
              <ac:spMk id="2" creationId="{007C7462-A693-29F2-67E8-2DB6B77AD204}"/>
            </ac:spMkLst>
          </pc:spChg>
          <pc:spChg chg="mod">
            <ac:chgData name="Joel Collins" userId="71371c30-55f0-491d-9004-f9cc20dd4ac1" providerId="ADAL" clId="{FF066695-901B-49BD-AC09-9ECAD89F0BFC}" dt="2023-01-17T15:11:46.985" v="0"/>
            <ac:spMkLst>
              <pc:docMk/>
              <pc:sldMasterMk cId="3595048730" sldId="2147483648"/>
              <pc:sldLayoutMk cId="3268671912" sldId="2147483659"/>
              <ac:spMk id="3" creationId="{94C2C576-B769-D6B3-9DC5-C3F087528795}"/>
            </ac:spMkLst>
          </pc:spChg>
          <pc:picChg chg="add mod">
            <ac:chgData name="Joel Collins" userId="71371c30-55f0-491d-9004-f9cc20dd4ac1" providerId="ADAL" clId="{FF066695-901B-49BD-AC09-9ECAD89F0BFC}" dt="2023-01-18T10:47:28.218" v="396"/>
            <ac:picMkLst>
              <pc:docMk/>
              <pc:sldMasterMk cId="3595048730" sldId="2147483648"/>
              <pc:sldLayoutMk cId="3268671912" sldId="2147483659"/>
              <ac:picMk id="7" creationId="{6EFB5A7D-618E-D03C-3963-A030652243DF}"/>
            </ac:picMkLst>
          </pc:picChg>
        </pc:sldLayoutChg>
      </pc:sldMasterChg>
    </pc:docChg>
  </pc:docChgLst>
  <pc:docChgLst>
    <pc:chgData name="Joel Collins" userId="71371c30-55f0-491d-9004-f9cc20dd4ac1" providerId="ADAL" clId="{4986C539-0C07-4E77-9FE7-FE47E5291E0F}"/>
    <pc:docChg chg="undo custSel addSld modSld">
      <pc:chgData name="Joel Collins" userId="71371c30-55f0-491d-9004-f9cc20dd4ac1" providerId="ADAL" clId="{4986C539-0C07-4E77-9FE7-FE47E5291E0F}" dt="2023-02-06T07:37:02.502" v="1094" actId="20577"/>
      <pc:docMkLst>
        <pc:docMk/>
      </pc:docMkLst>
      <pc:sldChg chg="modSp mod">
        <pc:chgData name="Joel Collins" userId="71371c30-55f0-491d-9004-f9cc20dd4ac1" providerId="ADAL" clId="{4986C539-0C07-4E77-9FE7-FE47E5291E0F}" dt="2023-02-05T15:06:43.059" v="1057" actId="20577"/>
        <pc:sldMkLst>
          <pc:docMk/>
          <pc:sldMk cId="707889654" sldId="281"/>
        </pc:sldMkLst>
        <pc:spChg chg="mod">
          <ac:chgData name="Joel Collins" userId="71371c30-55f0-491d-9004-f9cc20dd4ac1" providerId="ADAL" clId="{4986C539-0C07-4E77-9FE7-FE47E5291E0F}" dt="2023-02-05T15:06:43.059" v="1057" actId="20577"/>
          <ac:spMkLst>
            <pc:docMk/>
            <pc:sldMk cId="707889654" sldId="281"/>
            <ac:spMk id="3" creationId="{4310A790-F40E-24A8-8D8C-94F2873E4781}"/>
          </ac:spMkLst>
        </pc:spChg>
      </pc:sldChg>
      <pc:sldChg chg="addSp delSp modSp new mod">
        <pc:chgData name="Joel Collins" userId="71371c30-55f0-491d-9004-f9cc20dd4ac1" providerId="ADAL" clId="{4986C539-0C07-4E77-9FE7-FE47E5291E0F}" dt="2023-02-05T14:58:16.977" v="879" actId="1076"/>
        <pc:sldMkLst>
          <pc:docMk/>
          <pc:sldMk cId="422643346" sldId="282"/>
        </pc:sldMkLst>
        <pc:spChg chg="mod">
          <ac:chgData name="Joel Collins" userId="71371c30-55f0-491d-9004-f9cc20dd4ac1" providerId="ADAL" clId="{4986C539-0C07-4E77-9FE7-FE47E5291E0F}" dt="2023-02-05T14:37:09.216" v="55" actId="20577"/>
          <ac:spMkLst>
            <pc:docMk/>
            <pc:sldMk cId="422643346" sldId="282"/>
            <ac:spMk id="2" creationId="{517F790C-63FA-8068-4DC0-F8DE5FE7C9B7}"/>
          </ac:spMkLst>
        </pc:spChg>
        <pc:spChg chg="del">
          <ac:chgData name="Joel Collins" userId="71371c30-55f0-491d-9004-f9cc20dd4ac1" providerId="ADAL" clId="{4986C539-0C07-4E77-9FE7-FE47E5291E0F}" dt="2023-02-05T14:36:54.663" v="40" actId="478"/>
          <ac:spMkLst>
            <pc:docMk/>
            <pc:sldMk cId="422643346" sldId="282"/>
            <ac:spMk id="3" creationId="{56B46836-5326-5723-628B-C7E12CCC7C33}"/>
          </ac:spMkLst>
        </pc:spChg>
        <pc:spChg chg="add mod">
          <ac:chgData name="Joel Collins" userId="71371c30-55f0-491d-9004-f9cc20dd4ac1" providerId="ADAL" clId="{4986C539-0C07-4E77-9FE7-FE47E5291E0F}" dt="2023-02-05T14:58:16.977" v="879" actId="1076"/>
          <ac:spMkLst>
            <pc:docMk/>
            <pc:sldMk cId="422643346" sldId="282"/>
            <ac:spMk id="5" creationId="{4EC73833-FE61-3781-EF8F-40039522D9AD}"/>
          </ac:spMkLst>
        </pc:spChg>
      </pc:sldChg>
      <pc:sldChg chg="addSp modSp new mod">
        <pc:chgData name="Joel Collins" userId="71371c30-55f0-491d-9004-f9cc20dd4ac1" providerId="ADAL" clId="{4986C539-0C07-4E77-9FE7-FE47E5291E0F}" dt="2023-02-05T15:04:33.016" v="960" actId="20577"/>
        <pc:sldMkLst>
          <pc:docMk/>
          <pc:sldMk cId="4274380279" sldId="283"/>
        </pc:sldMkLst>
        <pc:spChg chg="mod">
          <ac:chgData name="Joel Collins" userId="71371c30-55f0-491d-9004-f9cc20dd4ac1" providerId="ADAL" clId="{4986C539-0C07-4E77-9FE7-FE47E5291E0F}" dt="2023-02-05T14:39:41.363" v="355" actId="20577"/>
          <ac:spMkLst>
            <pc:docMk/>
            <pc:sldMk cId="4274380279" sldId="283"/>
            <ac:spMk id="2" creationId="{B6CE43A0-A8B3-A4A9-3E78-620DF34E719E}"/>
          </ac:spMkLst>
        </pc:spChg>
        <pc:spChg chg="mod">
          <ac:chgData name="Joel Collins" userId="71371c30-55f0-491d-9004-f9cc20dd4ac1" providerId="ADAL" clId="{4986C539-0C07-4E77-9FE7-FE47E5291E0F}" dt="2023-02-05T15:04:05.527" v="922" actId="20577"/>
          <ac:spMkLst>
            <pc:docMk/>
            <pc:sldMk cId="4274380279" sldId="283"/>
            <ac:spMk id="3" creationId="{562A2BF6-DDEB-F20D-35DB-F0DDC345F8DE}"/>
          </ac:spMkLst>
        </pc:spChg>
        <pc:spChg chg="add mod">
          <ac:chgData name="Joel Collins" userId="71371c30-55f0-491d-9004-f9cc20dd4ac1" providerId="ADAL" clId="{4986C539-0C07-4E77-9FE7-FE47E5291E0F}" dt="2023-02-05T15:04:33.016" v="960" actId="20577"/>
          <ac:spMkLst>
            <pc:docMk/>
            <pc:sldMk cId="4274380279" sldId="283"/>
            <ac:spMk id="5" creationId="{9630DD75-3A58-FF60-D4BB-EC227C8F0536}"/>
          </ac:spMkLst>
        </pc:spChg>
      </pc:sldChg>
      <pc:sldChg chg="modSp new mod">
        <pc:chgData name="Joel Collins" userId="71371c30-55f0-491d-9004-f9cc20dd4ac1" providerId="ADAL" clId="{4986C539-0C07-4E77-9FE7-FE47E5291E0F}" dt="2023-02-05T14:43:25.723" v="640" actId="20577"/>
        <pc:sldMkLst>
          <pc:docMk/>
          <pc:sldMk cId="3354859244" sldId="284"/>
        </pc:sldMkLst>
        <pc:spChg chg="mod">
          <ac:chgData name="Joel Collins" userId="71371c30-55f0-491d-9004-f9cc20dd4ac1" providerId="ADAL" clId="{4986C539-0C07-4E77-9FE7-FE47E5291E0F}" dt="2023-02-05T14:39:50.099" v="361" actId="20577"/>
          <ac:spMkLst>
            <pc:docMk/>
            <pc:sldMk cId="3354859244" sldId="284"/>
            <ac:spMk id="2" creationId="{34E7D910-6B81-0D22-9FBA-83B29E3B7A06}"/>
          </ac:spMkLst>
        </pc:spChg>
        <pc:spChg chg="mod">
          <ac:chgData name="Joel Collins" userId="71371c30-55f0-491d-9004-f9cc20dd4ac1" providerId="ADAL" clId="{4986C539-0C07-4E77-9FE7-FE47E5291E0F}" dt="2023-02-05T14:43:25.723" v="640" actId="20577"/>
          <ac:spMkLst>
            <pc:docMk/>
            <pc:sldMk cId="3354859244" sldId="284"/>
            <ac:spMk id="3" creationId="{BFAF7D1F-EBC7-7093-DE90-0DD34B429D33}"/>
          </ac:spMkLst>
        </pc:spChg>
      </pc:sldChg>
      <pc:sldChg chg="modSp new mod">
        <pc:chgData name="Joel Collins" userId="71371c30-55f0-491d-9004-f9cc20dd4ac1" providerId="ADAL" clId="{4986C539-0C07-4E77-9FE7-FE47E5291E0F}" dt="2023-02-06T07:37:02.502" v="1094" actId="20577"/>
        <pc:sldMkLst>
          <pc:docMk/>
          <pc:sldMk cId="2603553863" sldId="285"/>
        </pc:sldMkLst>
        <pc:spChg chg="mod">
          <ac:chgData name="Joel Collins" userId="71371c30-55f0-491d-9004-f9cc20dd4ac1" providerId="ADAL" clId="{4986C539-0C07-4E77-9FE7-FE47E5291E0F}" dt="2023-02-05T14:49:23.282" v="684" actId="20577"/>
          <ac:spMkLst>
            <pc:docMk/>
            <pc:sldMk cId="2603553863" sldId="285"/>
            <ac:spMk id="2" creationId="{2DEE5868-EA63-0FCE-57AB-F9D7F787DC1E}"/>
          </ac:spMkLst>
        </pc:spChg>
        <pc:spChg chg="mod">
          <ac:chgData name="Joel Collins" userId="71371c30-55f0-491d-9004-f9cc20dd4ac1" providerId="ADAL" clId="{4986C539-0C07-4E77-9FE7-FE47E5291E0F}" dt="2023-02-06T07:37:02.502" v="1094" actId="20577"/>
          <ac:spMkLst>
            <pc:docMk/>
            <pc:sldMk cId="2603553863" sldId="285"/>
            <ac:spMk id="3" creationId="{3385C229-CBFA-D6AA-28C1-8200E788CCA4}"/>
          </ac:spMkLst>
        </pc:spChg>
      </pc:sldChg>
      <pc:sldChg chg="addSp delSp modSp add mod">
        <pc:chgData name="Joel Collins" userId="71371c30-55f0-491d-9004-f9cc20dd4ac1" providerId="ADAL" clId="{4986C539-0C07-4E77-9FE7-FE47E5291E0F}" dt="2023-02-05T14:54:03.878" v="874" actId="20577"/>
        <pc:sldMkLst>
          <pc:docMk/>
          <pc:sldMk cId="2671881955" sldId="286"/>
        </pc:sldMkLst>
        <pc:spChg chg="add del">
          <ac:chgData name="Joel Collins" userId="71371c30-55f0-491d-9004-f9cc20dd4ac1" providerId="ADAL" clId="{4986C539-0C07-4E77-9FE7-FE47E5291E0F}" dt="2023-02-05T14:51:57.545" v="804" actId="22"/>
          <ac:spMkLst>
            <pc:docMk/>
            <pc:sldMk cId="2671881955" sldId="286"/>
            <ac:spMk id="3" creationId="{E605D4A1-7EE8-C340-73B6-7E5757426DED}"/>
          </ac:spMkLst>
        </pc:spChg>
        <pc:spChg chg="del mod">
          <ac:chgData name="Joel Collins" userId="71371c30-55f0-491d-9004-f9cc20dd4ac1" providerId="ADAL" clId="{4986C539-0C07-4E77-9FE7-FE47E5291E0F}" dt="2023-02-05T14:52:39.833" v="807" actId="478"/>
          <ac:spMkLst>
            <pc:docMk/>
            <pc:sldMk cId="2671881955" sldId="286"/>
            <ac:spMk id="5" creationId="{0E40145D-F8CC-973D-4546-57966B0A8E1C}"/>
          </ac:spMkLst>
        </pc:spChg>
        <pc:spChg chg="del mod topLvl">
          <ac:chgData name="Joel Collins" userId="71371c30-55f0-491d-9004-f9cc20dd4ac1" providerId="ADAL" clId="{4986C539-0C07-4E77-9FE7-FE47E5291E0F}" dt="2023-02-05T14:52:46.501" v="809" actId="478"/>
          <ac:spMkLst>
            <pc:docMk/>
            <pc:sldMk cId="2671881955" sldId="286"/>
            <ac:spMk id="6" creationId="{2F0CA7D9-8082-D035-ACEA-64B3F6802171}"/>
          </ac:spMkLst>
        </pc:spChg>
        <pc:spChg chg="mod topLvl">
          <ac:chgData name="Joel Collins" userId="71371c30-55f0-491d-9004-f9cc20dd4ac1" providerId="ADAL" clId="{4986C539-0C07-4E77-9FE7-FE47E5291E0F}" dt="2023-02-05T14:53:51.961" v="844" actId="1076"/>
          <ac:spMkLst>
            <pc:docMk/>
            <pc:sldMk cId="2671881955" sldId="286"/>
            <ac:spMk id="8" creationId="{C1301F4C-9575-AEA1-38EF-EC816E012566}"/>
          </ac:spMkLst>
        </pc:spChg>
        <pc:spChg chg="del mod">
          <ac:chgData name="Joel Collins" userId="71371c30-55f0-491d-9004-f9cc20dd4ac1" providerId="ADAL" clId="{4986C539-0C07-4E77-9FE7-FE47E5291E0F}" dt="2023-02-05T14:52:44.266" v="808" actId="478"/>
          <ac:spMkLst>
            <pc:docMk/>
            <pc:sldMk cId="2671881955" sldId="286"/>
            <ac:spMk id="9" creationId="{CB4AAD31-B5DC-20B1-4D46-776C594937B1}"/>
          </ac:spMkLst>
        </pc:spChg>
        <pc:spChg chg="add mod">
          <ac:chgData name="Joel Collins" userId="71371c30-55f0-491d-9004-f9cc20dd4ac1" providerId="ADAL" clId="{4986C539-0C07-4E77-9FE7-FE47E5291E0F}" dt="2023-02-05T14:53:46.207" v="841" actId="1076"/>
          <ac:spMkLst>
            <pc:docMk/>
            <pc:sldMk cId="2671881955" sldId="286"/>
            <ac:spMk id="10" creationId="{B9EB2AF3-A053-9D9D-451C-B52D06934DF8}"/>
          </ac:spMkLst>
        </pc:spChg>
        <pc:spChg chg="add mod">
          <ac:chgData name="Joel Collins" userId="71371c30-55f0-491d-9004-f9cc20dd4ac1" providerId="ADAL" clId="{4986C539-0C07-4E77-9FE7-FE47E5291E0F}" dt="2023-02-05T14:54:03.878" v="874" actId="20577"/>
          <ac:spMkLst>
            <pc:docMk/>
            <pc:sldMk cId="2671881955" sldId="286"/>
            <ac:spMk id="11" creationId="{2EA23515-BEDE-2E19-068C-E59C9CCE736B}"/>
          </ac:spMkLst>
        </pc:spChg>
        <pc:grpChg chg="add del mod">
          <ac:chgData name="Joel Collins" userId="71371c30-55f0-491d-9004-f9cc20dd4ac1" providerId="ADAL" clId="{4986C539-0C07-4E77-9FE7-FE47E5291E0F}" dt="2023-02-05T14:52:46.501" v="809" actId="478"/>
          <ac:grpSpMkLst>
            <pc:docMk/>
            <pc:sldMk cId="2671881955" sldId="286"/>
            <ac:grpSpMk id="4" creationId="{7C0AC37B-F1AC-979A-B1BB-F6A335A102F8}"/>
          </ac:grpSpMkLst>
        </pc:gr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15:17:32.7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0,'7697'0,"-7553"6,9 1,-130-8,-13 0,-1 1,0 0,0 1,17 2,-18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15:17:37.0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76,'195'12,"-21"-18,-11-1,-37 0,-50 2,318-8,2982 14,-3048-22,-94 3,-146 14,111-4,1294 9,-1455 1,52 9,-10-1,313 18,-337-23,36 1,108-6,-190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15:18:07.5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0,'1'1,"-1"-1,0 1,0-1,1 1,-1-1,0 1,1-1,-1 1,0-1,1 0,-1 1,1-1,-1 0,1 1,-1-1,1 0,-1 1,1-1,-1 0,1 0,-1 0,1 1,0-1,-1 0,1 0,-1 0,1 0,21 2,-19-2,272 11,59-6,-190-7,270 14,-42 1,685-12,-525-2,-423-6,3 1,113 16,-47 3,-106-10,-61-3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5A90F-F05E-1186-4196-BF6DBB9F0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1E59AC-B483-79D2-A1BC-2218A7A77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8ABA5-5278-A723-F4C4-8C553C192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E90-EBDA-4D25-A3F5-CDD7191F7C64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5870F-74C2-BCB8-DEFD-F3787E302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FB4B5-4D9D-09EA-EC3B-6128A8208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65AE-D3AF-4E46-8C87-488B69E0AB5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FE2D6D-D6F0-13BE-0549-885C97889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2B248E-B260-83D4-1A25-F4D00CCEFA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" y="397378"/>
            <a:ext cx="1936277" cy="7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9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2A822-4A24-3140-E987-AA0DAED88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E7649-2790-13C3-84CC-91C0BC3C2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C4126-A4EB-4269-13E7-6AE278F67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E90-EBDA-4D25-A3F5-CDD7191F7C64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FE161-872D-4D05-F2D7-3AE274E54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FDEA8-3882-58D6-763A-CC4E129C0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65AE-D3AF-4E46-8C87-488B69E0AB5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D60F12-1ACE-E0F8-6869-395A398B1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7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7C7462-A693-29F2-67E8-2DB6B77AD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2C576-B769-D6B3-9DC5-C3F087528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87D76-F4E4-B8C7-E214-447AF92F5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E90-EBDA-4D25-A3F5-CDD7191F7C64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C5C27-FA28-DA3A-4582-CCD150A83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E223B-09A1-3D70-F0E1-B533F1015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65AE-D3AF-4E46-8C87-488B69E0AB5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FB5A7D-618E-D03C-3963-A030652243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7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1302D-D0AA-14B0-E0CF-A4159203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5517E-278B-8D24-B50D-3304B1DDC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15ABA-9646-1CBB-A143-348808088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E90-EBDA-4D25-A3F5-CDD7191F7C64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2D334-DF7E-CC87-92AB-CCB52284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AF7B-6F8C-746C-9712-0693CB290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65AE-D3AF-4E46-8C87-488B69E0AB5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439B73-A043-580F-BB6A-B28D03B02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0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C9B6D-334C-69D6-584A-EF53F1E4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C94CF-A4A4-FF6C-AA5D-190228CAD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4F383-7558-0A8F-3B79-A52183CCA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E90-EBDA-4D25-A3F5-CDD7191F7C64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337B2-6ADF-6B38-516D-6535BDB2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B82DE-93A3-4D01-1898-D933FFB5F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65AE-D3AF-4E46-8C87-488B69E0AB5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5C2C68-33F3-9146-DE60-2FEEAA44EC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2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737FE-9F44-5566-3D0D-5293C0CD1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70784-78EC-9D48-C507-BB30C1206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998A0-C14D-3FFD-ED06-29DD7DD71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B4EA0-2C95-0B1C-89F0-1A36C9F7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E90-EBDA-4D25-A3F5-CDD7191F7C64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2DC3B-F021-DEA3-57C8-F1E01085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53ABB-62E7-04D5-9475-2270BD1E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65AE-D3AF-4E46-8C87-488B69E0AB5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0C720E-4E6C-B30A-9186-8C8239B2B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199BE-A2D4-F666-D8A3-75BEBFFE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8BDAA-394A-90E8-3FD5-3C51AEC18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893A9-F921-72FF-E8CD-D865AACF9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AC4846-347B-DAC8-608B-659D21323A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BCE706-ABC6-8212-8040-AEC212491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416C07-9D7C-1110-9777-768D94861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E90-EBDA-4D25-A3F5-CDD7191F7C64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10D210-DBF6-7E83-8561-FD80BD59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481957-3428-8C75-BCC3-8A232FB44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65AE-D3AF-4E46-8C87-488B69E0AB56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E3453E-9C29-4F87-42C3-A84CD6059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5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E433D-7907-1471-4399-5E0D4195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BB316F-8CB1-90BD-54D7-7397DE7CB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E90-EBDA-4D25-A3F5-CDD7191F7C64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92804-87B8-0A42-A290-C6904463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B3BCB-F15A-23A3-E8E3-74F2BE24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65AE-D3AF-4E46-8C87-488B69E0AB5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00FA49-B517-AE7C-D027-4F1E49483C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8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BB92F-FC82-12EC-3A95-F1A898527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E90-EBDA-4D25-A3F5-CDD7191F7C64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8E238D-4C49-9693-8CDB-ADA384A19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78648-AAC8-8291-032F-D90CA0E8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65AE-D3AF-4E46-8C87-488B69E0AB56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EA736-A982-3757-9C59-EA07F86B96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9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DE66D-24ED-CE02-B2BB-1B69C7080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99E80-EE0C-B301-8533-EEA61DE39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CE359-87C5-7D7A-F338-02B9B389D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6954A4-8EB9-5F3C-74D9-181F44D80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E90-EBDA-4D25-A3F5-CDD7191F7C64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A20DD-BFBC-D53E-CB55-07F80A0A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DF6CF-D81F-58BB-313D-DD7CB4E2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65AE-D3AF-4E46-8C87-488B69E0AB5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2CA364-CACA-2D2D-344B-FDB24E6DB7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0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23C70-FAD3-E020-F749-E53F73E8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9149B1-5E98-3B93-8A76-E04919C6EF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9CA7F8-1B1B-B05F-F3EC-967F430D4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A863E-62EE-B11F-EF85-AE957C0A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E90-EBDA-4D25-A3F5-CDD7191F7C64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39888-E095-D280-2A5D-F7D0EA86A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DC6FC-0AC2-FC35-2498-312F9D22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65AE-D3AF-4E46-8C87-488B69E0AB5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43C379-D035-B5E3-6F07-CCB689A1B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3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65B3AA-2233-D87E-7A57-441DF468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55FA2-5668-7D46-CD0E-762CBE4ED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4FF86-A90F-E1DC-3905-D57218F5D0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70E90-EBDA-4D25-A3F5-CDD7191F7C64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8B3C3-B6BD-EE84-008D-27DB12A72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1CFA7-842F-4593-A55F-0C304E113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465AE-D3AF-4E46-8C87-488B69E0AB5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51A59D-6BC6-B41B-4971-35E8E6A17E2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4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customXml" Target="../ink/ink2.xml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F790C-63FA-8068-4DC0-F8DE5FE7C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2559057"/>
            <a:ext cx="8001000" cy="173988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Visby Round CF" panose="020F0000000000000000" pitchFamily="34" charset="0"/>
              </a:rPr>
              <a:t>A brief introduction to the UKRDC Dashboard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Visby Round CF" panose="020F00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C73833-FE61-3781-EF8F-40039522D9AD}"/>
              </a:ext>
            </a:extLst>
          </p:cNvPr>
          <p:cNvSpPr txBox="1"/>
          <p:nvPr/>
        </p:nvSpPr>
        <p:spPr>
          <a:xfrm>
            <a:off x="147484" y="6370681"/>
            <a:ext cx="7502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In relation to this presentation, I declare that there are no conflicts of interest.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3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E5F7A6CB-49A4-7FC6-946D-5A3E4A294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301F4C-9575-AEA1-38EF-EC816E01256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233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EB2AF3-A053-9D9D-451C-B52D06934DF8}"/>
              </a:ext>
            </a:extLst>
          </p:cNvPr>
          <p:cNvSpPr txBox="1"/>
          <p:nvPr/>
        </p:nvSpPr>
        <p:spPr>
          <a:xfrm>
            <a:off x="977317" y="2505670"/>
            <a:ext cx="7189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Exclusive to RDA feeds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A23515-BEDE-2E19-068C-E59C9CCE736B}"/>
              </a:ext>
            </a:extLst>
          </p:cNvPr>
          <p:cNvSpPr txBox="1"/>
          <p:nvPr/>
        </p:nvSpPr>
        <p:spPr>
          <a:xfrm>
            <a:off x="977316" y="3356161"/>
            <a:ext cx="718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More details from Phil later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81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FE02EFB-79D4-777D-94A8-BFF35289E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57A4FAF-30D5-FD86-3B36-A34DEA8B5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04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57A4FAF-30D5-FD86-3B36-A34DEA8B5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8750469-DFC8-B2A9-DDDA-D10474801F97}"/>
                  </a:ext>
                </a:extLst>
              </p14:cNvPr>
              <p14:cNvContentPartPr/>
              <p14:nvPr/>
            </p14:nvContentPartPr>
            <p14:xfrm>
              <a:off x="4576369" y="3258551"/>
              <a:ext cx="2912040" cy="6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8750469-DFC8-B2A9-DDDA-D10474801F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22369" y="3150551"/>
                <a:ext cx="30196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85A3343-B474-E909-A507-0608AB0594C0}"/>
                  </a:ext>
                </a:extLst>
              </p14:cNvPr>
              <p14:cNvContentPartPr/>
              <p14:nvPr/>
            </p14:nvContentPartPr>
            <p14:xfrm>
              <a:off x="1918489" y="3383831"/>
              <a:ext cx="2810160" cy="32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85A3343-B474-E909-A507-0608AB0594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64489" y="3275831"/>
                <a:ext cx="29178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FC521FA-CFD9-BAD8-A12D-128974CC1AB2}"/>
                  </a:ext>
                </a:extLst>
              </p14:cNvPr>
              <p14:cNvContentPartPr/>
              <p14:nvPr/>
            </p14:nvContentPartPr>
            <p14:xfrm>
              <a:off x="2182729" y="2200871"/>
              <a:ext cx="139464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FC521FA-CFD9-BAD8-A12D-128974CC1A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28729" y="2092871"/>
                <a:ext cx="1502280" cy="23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7841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1C4189-6836-A2D7-9816-C2410DCAD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50142"/>
            <a:ext cx="6858000" cy="2030646"/>
          </a:xfrm>
        </p:spPr>
        <p:txBody>
          <a:bodyPr>
            <a:normAutofit/>
          </a:bodyPr>
          <a:lstStyle/>
          <a:p>
            <a:r>
              <a:rPr lang="en-US" dirty="0"/>
              <a:t>Viewing your data in the UKRDC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853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A84FDBA-CA28-0056-B204-A681B850D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6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243C61AF-28EF-C7F4-DC31-BBC09D503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74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74CB1DD-D363-A657-199A-A4FDACB4C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1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243C61AF-28EF-C7F4-DC31-BBC09D503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79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243C61AF-28EF-C7F4-DC31-BBC09D503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A63592E-4722-2F4A-B75A-01F97788572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rgbClr val="132339">
              <a:alpha val="50196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4F89FA4-C12E-AC01-38BF-F187DAAB1C42}"/>
                </a:ext>
              </a:extLst>
            </p:cNvPr>
            <p:cNvSpPr/>
            <p:nvPr/>
          </p:nvSpPr>
          <p:spPr>
            <a:xfrm>
              <a:off x="7373471" y="1"/>
              <a:ext cx="1770529" cy="30748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24DB126-5D1B-9C19-962A-FD5D5DF4C8AF}"/>
                </a:ext>
              </a:extLst>
            </p:cNvPr>
            <p:cNvSpPr/>
            <p:nvPr/>
          </p:nvSpPr>
          <p:spPr>
            <a:xfrm>
              <a:off x="7373470" y="3429000"/>
              <a:ext cx="1770529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9B5A3B-C162-B7F2-E0F7-8DD005569F77}"/>
                </a:ext>
              </a:extLst>
            </p:cNvPr>
            <p:cNvSpPr/>
            <p:nvPr/>
          </p:nvSpPr>
          <p:spPr>
            <a:xfrm>
              <a:off x="0" y="0"/>
              <a:ext cx="7373471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D820B9-D212-3AAB-284C-3A5415F09892}"/>
                </a:ext>
              </a:extLst>
            </p:cNvPr>
            <p:cNvSpPr/>
            <p:nvPr/>
          </p:nvSpPr>
          <p:spPr>
            <a:xfrm>
              <a:off x="8771965" y="3074895"/>
              <a:ext cx="372035" cy="354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46869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E43A0-A8B3-A4A9-3E78-620DF34E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A2BF6-DDEB-F20D-35DB-F0DDC345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03459"/>
          </a:xfrm>
        </p:spPr>
        <p:txBody>
          <a:bodyPr/>
          <a:lstStyle/>
          <a:p>
            <a:r>
              <a:rPr lang="en-US" dirty="0"/>
              <a:t>Visibility</a:t>
            </a:r>
          </a:p>
          <a:p>
            <a:pPr lvl="1"/>
            <a:r>
              <a:rPr lang="en-US" dirty="0"/>
              <a:t>You can view </a:t>
            </a:r>
            <a:r>
              <a:rPr lang="en-US" i="1" dirty="0"/>
              <a:t>all</a:t>
            </a:r>
            <a:r>
              <a:rPr lang="en-US" dirty="0"/>
              <a:t> the data we hold for your renal unit</a:t>
            </a:r>
          </a:p>
          <a:p>
            <a:r>
              <a:rPr lang="en-US" dirty="0"/>
              <a:t>Insight</a:t>
            </a:r>
          </a:p>
          <a:p>
            <a:pPr lvl="1"/>
            <a:r>
              <a:rPr lang="en-US" dirty="0"/>
              <a:t>Improve data quality with timely error reporting, and real-time patient cohort statistics*</a:t>
            </a:r>
          </a:p>
          <a:p>
            <a:r>
              <a:rPr lang="en-US" dirty="0"/>
              <a:t>Control</a:t>
            </a:r>
          </a:p>
          <a:p>
            <a:pPr lvl="1"/>
            <a:r>
              <a:rPr lang="en-US" dirty="0"/>
              <a:t>Manage patient data flow and program memberships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30DD75-3A58-FF60-D4BB-EC227C8F0536}"/>
              </a:ext>
            </a:extLst>
          </p:cNvPr>
          <p:cNvSpPr txBox="1"/>
          <p:nvPr/>
        </p:nvSpPr>
        <p:spPr>
          <a:xfrm>
            <a:off x="628649" y="6123542"/>
            <a:ext cx="7886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*Statistics available for sites sending RDA feeds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380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A7A3BE96-692B-B2DA-DDCE-5741CE142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66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A7A3BE96-692B-B2DA-DDCE-5741CE142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900D687-2045-8B58-CB5B-616D588FE055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rgbClr val="132339">
              <a:alpha val="50196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0AEF02C-9D80-B9A3-DD05-B41A4693EC2B}"/>
                </a:ext>
              </a:extLst>
            </p:cNvPr>
            <p:cNvSpPr/>
            <p:nvPr/>
          </p:nvSpPr>
          <p:spPr>
            <a:xfrm>
              <a:off x="1770529" y="1"/>
              <a:ext cx="7373471" cy="4527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CEB08D-E8AE-FD5E-27FA-D8E0ABAC743C}"/>
                </a:ext>
              </a:extLst>
            </p:cNvPr>
            <p:cNvSpPr/>
            <p:nvPr/>
          </p:nvSpPr>
          <p:spPr>
            <a:xfrm>
              <a:off x="1770528" y="753035"/>
              <a:ext cx="7373471" cy="61049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5D7613-79B2-EEBE-558E-C7466D3E5852}"/>
                </a:ext>
              </a:extLst>
            </p:cNvPr>
            <p:cNvSpPr/>
            <p:nvPr/>
          </p:nvSpPr>
          <p:spPr>
            <a:xfrm>
              <a:off x="0" y="0"/>
              <a:ext cx="1770529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1A5C5F6-ECA5-85E8-D884-E43C0BE8608D}"/>
                </a:ext>
              </a:extLst>
            </p:cNvPr>
            <p:cNvSpPr/>
            <p:nvPr/>
          </p:nvSpPr>
          <p:spPr>
            <a:xfrm>
              <a:off x="6015318" y="452718"/>
              <a:ext cx="3128681" cy="3003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3398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1C4189-6836-A2D7-9816-C2410DCAD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50142"/>
            <a:ext cx="6858000" cy="2030646"/>
          </a:xfrm>
        </p:spPr>
        <p:txBody>
          <a:bodyPr>
            <a:normAutofit/>
          </a:bodyPr>
          <a:lstStyle/>
          <a:p>
            <a:r>
              <a:rPr lang="en-US" dirty="0"/>
              <a:t>Managing patient data flow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709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31A645BF-FC91-6A53-2152-08DF1072F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28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31A645BF-FC91-6A53-2152-08DF1072F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769B228-1C78-DE03-3115-2A4AC9B67F52}"/>
              </a:ext>
            </a:extLst>
          </p:cNvPr>
          <p:cNvGrpSpPr/>
          <p:nvPr/>
        </p:nvGrpSpPr>
        <p:grpSpPr>
          <a:xfrm>
            <a:off x="0" y="-4293"/>
            <a:ext cx="9144000" cy="6858000"/>
            <a:chOff x="0" y="0"/>
            <a:chExt cx="9144000" cy="6858000"/>
          </a:xfrm>
          <a:solidFill>
            <a:srgbClr val="132339">
              <a:alpha val="50196"/>
            </a:srgb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65E45C-FF72-B31A-71C9-D568311395E4}"/>
                </a:ext>
              </a:extLst>
            </p:cNvPr>
            <p:cNvSpPr/>
            <p:nvPr/>
          </p:nvSpPr>
          <p:spPr>
            <a:xfrm>
              <a:off x="7180729" y="0"/>
              <a:ext cx="1963271" cy="34021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27728A-6F25-3C22-FFC1-BBE66F171A2A}"/>
                </a:ext>
              </a:extLst>
            </p:cNvPr>
            <p:cNvSpPr/>
            <p:nvPr/>
          </p:nvSpPr>
          <p:spPr>
            <a:xfrm>
              <a:off x="7180728" y="4011706"/>
              <a:ext cx="1963271" cy="28462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0B142B-86D2-EB64-38D0-446E115347D1}"/>
                </a:ext>
              </a:extLst>
            </p:cNvPr>
            <p:cNvSpPr/>
            <p:nvPr/>
          </p:nvSpPr>
          <p:spPr>
            <a:xfrm>
              <a:off x="0" y="0"/>
              <a:ext cx="7180729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555091C-4F1B-961A-BED5-9265A702614F}"/>
                </a:ext>
              </a:extLst>
            </p:cNvPr>
            <p:cNvSpPr/>
            <p:nvPr/>
          </p:nvSpPr>
          <p:spPr>
            <a:xfrm>
              <a:off x="8771965" y="3402105"/>
              <a:ext cx="372035" cy="609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22992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B3E105D-E018-1359-86E2-E2888452E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17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795D9F5-786B-DA5D-B48B-372976140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26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795D9F5-786B-DA5D-B48B-372976140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352AFF0-9677-6A0B-A382-30F3F3AB5139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rgbClr val="132339">
              <a:alpha val="50196"/>
            </a:srgbClr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7129CF9-6419-8AC8-B47B-E40537FB9D21}"/>
                </a:ext>
              </a:extLst>
            </p:cNvPr>
            <p:cNvSpPr/>
            <p:nvPr/>
          </p:nvSpPr>
          <p:spPr>
            <a:xfrm>
              <a:off x="1824318" y="0"/>
              <a:ext cx="7319682" cy="47378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9B1F1B-9757-DCA0-5DAA-4247B6D15A95}"/>
                </a:ext>
              </a:extLst>
            </p:cNvPr>
            <p:cNvSpPr/>
            <p:nvPr/>
          </p:nvSpPr>
          <p:spPr>
            <a:xfrm>
              <a:off x="1824316" y="5235388"/>
              <a:ext cx="7319683" cy="16226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09E29E-00A2-1FC9-B0E0-0C90D417463F}"/>
                </a:ext>
              </a:extLst>
            </p:cNvPr>
            <p:cNvSpPr/>
            <p:nvPr/>
          </p:nvSpPr>
          <p:spPr>
            <a:xfrm>
              <a:off x="0" y="0"/>
              <a:ext cx="182431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C2AAD2-3CF5-B3FC-78DD-03A5862B69E9}"/>
                </a:ext>
              </a:extLst>
            </p:cNvPr>
            <p:cNvSpPr/>
            <p:nvPr/>
          </p:nvSpPr>
          <p:spPr>
            <a:xfrm>
              <a:off x="8771965" y="4737847"/>
              <a:ext cx="372035" cy="497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60581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795D9F5-786B-DA5D-B48B-372976140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352AFF0-9677-6A0B-A382-30F3F3AB5139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rgbClr val="132339">
              <a:alpha val="50196"/>
            </a:srgbClr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7129CF9-6419-8AC8-B47B-E40537FB9D21}"/>
                </a:ext>
              </a:extLst>
            </p:cNvPr>
            <p:cNvSpPr/>
            <p:nvPr/>
          </p:nvSpPr>
          <p:spPr>
            <a:xfrm>
              <a:off x="7956176" y="1"/>
              <a:ext cx="1187824" cy="27118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9B1F1B-9757-DCA0-5DAA-4247B6D15A95}"/>
                </a:ext>
              </a:extLst>
            </p:cNvPr>
            <p:cNvSpPr/>
            <p:nvPr/>
          </p:nvSpPr>
          <p:spPr>
            <a:xfrm>
              <a:off x="7956175" y="3021106"/>
              <a:ext cx="1187824" cy="38368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09E29E-00A2-1FC9-B0E0-0C90D417463F}"/>
                </a:ext>
              </a:extLst>
            </p:cNvPr>
            <p:cNvSpPr/>
            <p:nvPr/>
          </p:nvSpPr>
          <p:spPr>
            <a:xfrm>
              <a:off x="0" y="0"/>
              <a:ext cx="795617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C2AAD2-3CF5-B3FC-78DD-03A5862B69E9}"/>
                </a:ext>
              </a:extLst>
            </p:cNvPr>
            <p:cNvSpPr/>
            <p:nvPr/>
          </p:nvSpPr>
          <p:spPr>
            <a:xfrm>
              <a:off x="8771964" y="2711825"/>
              <a:ext cx="372035" cy="309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29896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795D9F5-786B-DA5D-B48B-372976140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1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7D910-6B81-0D22-9FBA-83B29E3B7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F7D1F-EBC7-7093-DE90-0DD34B429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Secure</a:t>
            </a:r>
          </a:p>
          <a:p>
            <a:pPr lvl="1"/>
            <a:r>
              <a:rPr lang="en-US" dirty="0"/>
              <a:t>Robust authentication</a:t>
            </a:r>
          </a:p>
          <a:p>
            <a:pPr lvl="1"/>
            <a:r>
              <a:rPr lang="en-US" dirty="0"/>
              <a:t>Granular permissions</a:t>
            </a:r>
          </a:p>
          <a:p>
            <a:r>
              <a:rPr lang="en-US" dirty="0"/>
              <a:t>Flexible</a:t>
            </a:r>
          </a:p>
          <a:p>
            <a:pPr lvl="1"/>
            <a:r>
              <a:rPr lang="en-US" dirty="0"/>
              <a:t>Rapid development cycle</a:t>
            </a:r>
          </a:p>
          <a:p>
            <a:pPr lvl="1"/>
            <a:r>
              <a:rPr lang="en-US" dirty="0"/>
              <a:t>Early access – You decide what’s next</a:t>
            </a:r>
          </a:p>
          <a:p>
            <a:r>
              <a:rPr lang="en-US" dirty="0"/>
              <a:t>Open</a:t>
            </a:r>
          </a:p>
          <a:p>
            <a:pPr lvl="1"/>
            <a:r>
              <a:rPr lang="en-US" dirty="0"/>
              <a:t>Transparent development, open-source code</a:t>
            </a:r>
          </a:p>
          <a:p>
            <a:pPr lvl="1"/>
            <a:r>
              <a:rPr lang="en-US" dirty="0"/>
              <a:t>Public issue tracker</a:t>
            </a:r>
          </a:p>
          <a:p>
            <a:pPr lvl="1"/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859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B8A12-2D83-4489-F457-43A05E3CE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0A790-F40E-24A8-8D8C-94F2873E4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“Soft-launch” last month</a:t>
            </a:r>
          </a:p>
          <a:p>
            <a:r>
              <a:rPr lang="en-US" dirty="0"/>
              <a:t>Primarily testing PKB data flow management</a:t>
            </a:r>
          </a:p>
          <a:p>
            <a:endParaRPr lang="en-US" dirty="0"/>
          </a:p>
          <a:p>
            <a:r>
              <a:rPr lang="en-US" dirty="0"/>
              <a:t>Wider rollout starts today</a:t>
            </a:r>
          </a:p>
          <a:p>
            <a:r>
              <a:rPr lang="en-US" dirty="0"/>
              <a:t>Get in touch, we’ll send you the application form</a:t>
            </a:r>
          </a:p>
          <a:p>
            <a:endParaRPr lang="en-US" dirty="0"/>
          </a:p>
          <a:p>
            <a:r>
              <a:rPr lang="en-US" dirty="0"/>
              <a:t>More data quality insights/statistics to be added over the coming months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889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E5868-EA63-0FCE-57AB-F9D7F787D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Resources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5C229-CBFA-D6AA-28C1-8200E788C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github.com/renalreg/</a:t>
            </a:r>
            <a:r>
              <a:rPr lang="en-GB" dirty="0" err="1"/>
              <a:t>ukrdc-fastapi</a:t>
            </a:r>
            <a:endParaRPr lang="en-GB" dirty="0"/>
          </a:p>
          <a:p>
            <a:pPr lvl="1"/>
            <a:r>
              <a:rPr lang="en-GB" dirty="0"/>
              <a:t>Dashboard API code + issue tracker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github.com/</a:t>
            </a:r>
            <a:r>
              <a:rPr lang="en-GB" dirty="0" err="1"/>
              <a:t>renalreg</a:t>
            </a:r>
            <a:r>
              <a:rPr lang="en-GB" dirty="0"/>
              <a:t>/</a:t>
            </a:r>
            <a:r>
              <a:rPr lang="en-GB" dirty="0" err="1"/>
              <a:t>ukrdc-nuxt</a:t>
            </a:r>
            <a:endParaRPr lang="en-GB" dirty="0"/>
          </a:p>
          <a:p>
            <a:pPr lvl="1"/>
            <a:r>
              <a:rPr lang="en-GB" dirty="0"/>
              <a:t>Dashboard web UI code + issue tracker</a:t>
            </a:r>
          </a:p>
          <a:p>
            <a:endParaRPr lang="en-GB" dirty="0"/>
          </a:p>
          <a:p>
            <a:r>
              <a:rPr lang="en-GB" dirty="0"/>
              <a:t>renalregistry.atlassian.net/wiki/spaces/UDD</a:t>
            </a:r>
          </a:p>
          <a:p>
            <a:pPr lvl="1"/>
            <a:r>
              <a:rPr lang="en-GB" dirty="0"/>
              <a:t>Dashboard wiki / “living manual”</a:t>
            </a:r>
          </a:p>
          <a:p>
            <a:pPr lvl="1"/>
            <a:endParaRPr lang="en-GB" dirty="0"/>
          </a:p>
          <a:p>
            <a:r>
              <a:rPr lang="en-GB" dirty="0"/>
              <a:t>Email joel.collins@ukkidney.org</a:t>
            </a:r>
          </a:p>
        </p:txBody>
      </p:sp>
    </p:spTree>
    <p:extLst>
      <p:ext uri="{BB962C8B-B14F-4D97-AF65-F5344CB8AC3E}">
        <p14:creationId xmlns:p14="http://schemas.microsoft.com/office/powerpoint/2010/main" val="2603553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BB4C7-9D82-155D-5394-FC3A041F6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653412"/>
            <a:ext cx="6858000" cy="1551175"/>
          </a:xfrm>
        </p:spPr>
        <p:txBody>
          <a:bodyPr>
            <a:normAutofit fontScale="90000"/>
          </a:bodyPr>
          <a:lstStyle/>
          <a:p>
            <a:r>
              <a:rPr lang="en-US" dirty="0"/>
              <a:t>Authenticating with the UKRDC Dashboard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52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182FB8-5E6E-3260-32D5-4B7D4D48B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8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C63A2F7-9FD4-DBA9-28CB-0DBB47820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4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BB4C7-9D82-155D-5394-FC3A041F6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949318"/>
            <a:ext cx="6858000" cy="959363"/>
          </a:xfrm>
        </p:spPr>
        <p:txBody>
          <a:bodyPr>
            <a:normAutofit/>
          </a:bodyPr>
          <a:lstStyle/>
          <a:p>
            <a:r>
              <a:rPr lang="en-US" dirty="0"/>
              <a:t>Data quality insights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972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021F4C-6814-AE15-5A02-1B655C6C7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04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E5F7A6CB-49A4-7FC6-946D-5A3E4A294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26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217</Words>
  <Application>Microsoft Office PowerPoint</Application>
  <PresentationFormat>On-screen Show (4:3)</PresentationFormat>
  <Paragraphs>45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Visby Round CF</vt:lpstr>
      <vt:lpstr>Office Theme</vt:lpstr>
      <vt:lpstr>A brief introduction to the UKRDC Dashboard</vt:lpstr>
      <vt:lpstr>Why?</vt:lpstr>
      <vt:lpstr>What?</vt:lpstr>
      <vt:lpstr>Authenticating with the UKRDC Dashboard</vt:lpstr>
      <vt:lpstr>PowerPoint Presentation</vt:lpstr>
      <vt:lpstr>PowerPoint Presentation</vt:lpstr>
      <vt:lpstr>Data quality insights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Viewing your data in the UKRDC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Managing patient data 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Roadmap</vt:lpstr>
      <vt:lpstr>Key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Authenticating with the UKRDC Dashboard</dc:title>
  <dc:creator>Joel Collins</dc:creator>
  <cp:lastModifiedBy>Caitlin Sewell</cp:lastModifiedBy>
  <cp:revision>2</cp:revision>
  <dcterms:created xsi:type="dcterms:W3CDTF">2023-01-17T15:11:26Z</dcterms:created>
  <dcterms:modified xsi:type="dcterms:W3CDTF">2023-03-02T09:20:54Z</dcterms:modified>
</cp:coreProperties>
</file>