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tiff" ContentType="image/tif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6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6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6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6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96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2F5FA8A-D598-9D48-A408-67E573BB80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1BB24-92AB-A246-9412-8E53AFA88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A8B30-2C62-F945-80B8-14848EA4B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1118D-FD91-4045-A5F4-0C9E949FE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BD76E-C3BC-754A-995F-7ACBC6055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C9123-7447-894B-BABC-3D8D4B2B2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B5F40-2CE3-9445-A203-394F2627A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B6D6F-2234-3249-9423-747AE5E040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D5BA9-363D-374B-BD51-794B5784D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FC9CE-4ADB-F748-A370-EE63BF306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8728E-538E-AF4E-95C0-5AD7D55F0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2AF73-2C8C-384C-A8D3-6C750DC94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6F7E64-B70E-EE40-A944-F0FE5F887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rlogo 2007 slid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01013" y="188913"/>
            <a:ext cx="671512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628900" y="6237288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</a:t>
            </a:r>
            <a:r>
              <a:rPr lang="en-GB" sz="1600" b="1" dirty="0" smtClean="0">
                <a:ea typeface="Arial" pitchFamily="-106" charset="0"/>
                <a:cs typeface="Arial" pitchFamily="-106" charset="0"/>
              </a:rPr>
              <a:t> </a:t>
            </a:r>
            <a:r>
              <a:rPr lang="en-US" sz="1600" b="1" dirty="0" smtClean="0">
                <a:ea typeface="Arial" pitchFamily="-106" charset="0"/>
                <a:cs typeface="Arial" pitchFamily="-106" charset="0"/>
              </a:rPr>
              <a:t>18th Annual Report</a:t>
            </a:r>
            <a:endParaRPr lang="en-US" sz="1600" b="1" dirty="0">
              <a:ea typeface="Arial" pitchFamily="-106" charset="0"/>
              <a:cs typeface="Arial" pitchFamily="-106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651000" y="1423680"/>
            <a:ext cx="5842000" cy="4010640"/>
            <a:chOff x="1651000" y="1599023"/>
            <a:chExt cx="5842000" cy="4010640"/>
          </a:xfrm>
        </p:grpSpPr>
        <p:sp>
          <p:nvSpPr>
            <p:cNvPr id="14342" name="Rectangle 3"/>
            <p:cNvSpPr>
              <a:spLocks noChangeArrowheads="1"/>
            </p:cNvSpPr>
            <p:nvPr/>
          </p:nvSpPr>
          <p:spPr bwMode="auto">
            <a:xfrm>
              <a:off x="2413000" y="1599023"/>
              <a:ext cx="4318000" cy="534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/>
              <a:r>
                <a:rPr lang="en-US" sz="1200" b="1" dirty="0" smtClean="0"/>
                <a:t>Figure 1</a:t>
              </a:r>
              <a:r>
                <a:rPr lang="en-US" sz="1200" b="1" dirty="0"/>
                <a:t>.</a:t>
              </a:r>
              <a:r>
                <a:rPr lang="en-US" sz="1200" dirty="0" smtClean="0"/>
                <a:t> Translational Public Health Research: block arrows show the potential role of registries at various stages</a:t>
              </a:r>
              <a:endParaRPr lang="en-US" sz="1200" b="1" dirty="0">
                <a:ea typeface="Arial" pitchFamily="-106" charset="0"/>
                <a:cs typeface="Arial" pitchFamily="-106" charset="0"/>
              </a:endParaRPr>
            </a:p>
          </p:txBody>
        </p:sp>
        <p:pic>
          <p:nvPicPr>
            <p:cNvPr id="7" name="Picture 6" descr="Slide00-01.t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651000" y="2232660"/>
              <a:ext cx="5842000" cy="337700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25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Renal Registry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RRUser</dc:creator>
  <cp:lastModifiedBy>Mark Ralph</cp:lastModifiedBy>
  <cp:revision>111</cp:revision>
  <dcterms:created xsi:type="dcterms:W3CDTF">2016-04-06T12:32:10Z</dcterms:created>
  <dcterms:modified xsi:type="dcterms:W3CDTF">2016-04-06T12:37:10Z</dcterms:modified>
</cp:coreProperties>
</file>