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4500" y="685800"/>
            <a:ext cx="5715000" cy="5257800"/>
            <a:chOff x="1714500" y="609600"/>
            <a:chExt cx="5715000" cy="5257800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714500" y="609600"/>
              <a:ext cx="57150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</a:t>
              </a:r>
              <a:r>
                <a:rPr lang="en-US" sz="1200" dirty="0" smtClean="0"/>
                <a:t> Frequencies and directions of patient data flows between hospital laboratories, renal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and databases</a:t>
              </a:r>
            </a:p>
            <a:p>
              <a:pPr algn="ctr"/>
              <a:r>
                <a:rPr lang="en-US" sz="1100" dirty="0" smtClean="0"/>
                <a:t>*The UKRR database includes the British Association for </a:t>
              </a:r>
              <a:r>
                <a:rPr lang="en-US" sz="1100" dirty="0" err="1" smtClean="0"/>
                <a:t>Paediatric</a:t>
              </a:r>
              <a:r>
                <a:rPr lang="en-US" sz="1100" dirty="0" smtClean="0"/>
                <a:t> Nephrology database</a:t>
              </a:r>
            </a:p>
            <a:p>
              <a:pPr algn="ctr"/>
              <a:r>
                <a:rPr lang="en-US" sz="1100" dirty="0" smtClean="0"/>
                <a:t>AKI – acute kidney injury; </a:t>
              </a:r>
              <a:r>
                <a:rPr lang="en-US" sz="1100" dirty="0" err="1" smtClean="0"/>
                <a:t>RaDaR</a:t>
              </a:r>
              <a:r>
                <a:rPr lang="en-US" sz="1100" dirty="0" smtClean="0"/>
                <a:t> – National Registry of Rare Kidney Diseases; </a:t>
              </a:r>
              <a:br>
                <a:rPr lang="en-US" sz="1100" dirty="0" smtClean="0"/>
              </a:br>
              <a:r>
                <a:rPr lang="en-US" sz="1100" dirty="0" smtClean="0"/>
                <a:t>UKRDC – UK Renal Data Collaboration; UKRR – UK Renal Registry</a:t>
              </a:r>
              <a:endParaRPr lang="en-US" sz="11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9" name="Picture 8" descr="Slide00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643019"/>
              <a:ext cx="3810000" cy="42243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63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120</cp:revision>
  <dcterms:created xsi:type="dcterms:W3CDTF">2018-06-28T13:34:37Z</dcterms:created>
  <dcterms:modified xsi:type="dcterms:W3CDTF">2018-06-28T13:34:43Z</dcterms:modified>
</cp:coreProperties>
</file>