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4145" r:id="rId3"/>
    <p:sldId id="4142" r:id="rId4"/>
    <p:sldId id="414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774D3-38CB-4EE0-9947-B0A14360699F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A1C2D-D708-4A3D-9375-086BF87B75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831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came through process mapping and unit visits and regional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4B5E-0FDD-4365-A58B-83FC26C7224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570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we had been able to bring people together this is what they would share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E4B5E-0FDD-4365-A58B-83FC26C7224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93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77888-9DB6-40C8-AAB2-BC80E11FD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E7B986-2835-4DD2-B6D7-67736A5CE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EF807-ACDA-4321-AE67-CA87D29B9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05C-5E18-4729-958E-923F44387C99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6E770-1296-4CF3-AA4D-B16DB6463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5A031-A514-4355-A722-AFFDB7A30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3082-8086-4240-892A-9FF9ACB50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00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E8E1B-8432-4F23-8DC5-40888DA4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82879-A119-4CF5-97E6-743060931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51C59-D757-4B7B-BA7F-923A765B8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05C-5E18-4729-958E-923F44387C99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973B-BC8A-42E7-91E7-2B5DEEA61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8650B-C787-4C6E-9725-E9B09131D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3082-8086-4240-892A-9FF9ACB50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13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CAA029-6124-4E02-BDD9-3508C6B91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119301-CC65-472E-8458-FE95D7ED97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D0D09-3008-4808-A399-7B2C51C53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05C-5E18-4729-958E-923F44387C99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6CC48-FC1A-4E1D-846D-9559DAEBA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D96B2-6ED0-4DB5-ADB7-2F9044B89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3082-8086-4240-892A-9FF9ACB50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790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6C1A5-84DF-4356-BC39-691F0090F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72C99-A6BF-4E19-9D12-DFD9D84C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EB436-8D91-4BCE-A267-78F38E33C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B00665F2-26D6-4242-856A-E3DD6B738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5465" y="1921796"/>
            <a:ext cx="10664316" cy="41402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137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6C1A5-84DF-4356-BC39-691F0090F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72C99-A6BF-4E19-9D12-DFD9D84C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EB436-8D91-4BCE-A267-78F38E33C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B00665F2-26D6-4242-856A-E3DD6B738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5465" y="1921796"/>
            <a:ext cx="10664316" cy="41402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60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529EB-7034-4CB9-BD68-8FCC2AF6B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5CD65-6E3C-400F-A304-008B5E1A5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EFBA6-6FC4-4C6D-9EC0-194DE0614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05C-5E18-4729-958E-923F44387C99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8759A-8C60-4621-9E32-68489849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41F68-2A8B-4993-B2E6-B2F601FB3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3082-8086-4240-892A-9FF9ACB50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73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A7E0E-3AC7-4C17-A7AF-1A94566DB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5B1268-4626-4E71-9EA3-B6869DC87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25008-1F57-41F3-8BFB-715EEBE96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05C-5E18-4729-958E-923F44387C99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8B9B6-A1FB-442D-A4C9-84305E8D5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56B41-935F-4DD4-BEE2-200AF6421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3082-8086-4240-892A-9FF9ACB50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61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CCF6A-7D04-4AE8-B511-38775505E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15A67-7CBE-4142-9C2D-FAD0995381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B5FEB-E5A3-498E-AE33-E4F87A3BB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762211-5978-437F-B879-FA3220516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05C-5E18-4729-958E-923F44387C99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13D297-157E-4FA0-A8C2-699B5EAAC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CFCFF-45D1-492F-B435-C38C160E0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3082-8086-4240-892A-9FF9ACB50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42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4BC9E-2E38-4CA3-AC35-E7D91CDC2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3B894F-5867-4F09-8D59-80F42A994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1A982-7C3F-44FE-9F5D-FE899805C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CF4DBD-7F93-493B-B1CA-6FD7531D71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E1DE72-4EC5-4673-890B-974206DD8B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14C5DB-2A60-46F9-8078-579CB1968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05C-5E18-4729-958E-923F44387C99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89FF97-92DD-402C-9AF0-CD8A94EF9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B8FE83-198B-4624-8781-8D4A1764F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3082-8086-4240-892A-9FF9ACB50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30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BAF8F-1EDB-4C9A-BE20-953C4B55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F4B579-2391-4E9F-A2BF-911E073CA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05C-5E18-4729-958E-923F44387C99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51D8DC-F34C-4D1B-9268-95BF2AC29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2DAD5-E638-4951-B49D-6092691DE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3082-8086-4240-892A-9FF9ACB50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49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37A1A4-DD0C-4A76-BD73-1F2F32144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05C-5E18-4729-958E-923F44387C99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DC406C-3599-4150-BA0C-B616B99A0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59432-A74B-4E33-9C6A-41078B41B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3082-8086-4240-892A-9FF9ACB50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361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FCE16-F58F-448E-AD8C-C441E5A1E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9F9C0-F8CC-44A5-901B-6F1BE0316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0B395A-BE2E-4574-82AD-12142CC89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A5142E-451E-41EB-B54C-4146BBEB0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05C-5E18-4729-958E-923F44387C99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CF3181-C7FB-44E3-93CB-216E3A2EC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58DE7-2042-4F90-B054-995F3D2B5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3082-8086-4240-892A-9FF9ACB50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23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8D9DB-10F2-46A7-B634-38407AC73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2B1398-A3B2-476B-92E6-8499630928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CFE01-2BC6-4B13-9E89-19F3571E6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026849-DCE4-437E-AE87-88F20FEC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05C-5E18-4729-958E-923F44387C99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20379C-1900-404D-BDEA-D9E60DC1E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F459E-27C1-457C-8306-099280363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3082-8086-4240-892A-9FF9ACB50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80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AD64BC-9807-4B6B-9B3B-75096FBF3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75345-FA21-4126-A994-CD13E73D2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0448B-4D7B-4BC0-AF1B-182677366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705C-5E18-4729-958E-923F44387C99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2C630-7311-47D4-89F6-719480A186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557A7-043B-4264-A16B-7C12DF7F07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3082-8086-4240-892A-9FF9ACB50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24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E4419-FBF4-43F5-B794-9CA260E040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SLRCA Driver Diagram &amp; Change Ideas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0BE18-F7E3-4516-A827-71DD67C8FA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384412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7" name="Picture 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476" y="424206"/>
            <a:ext cx="9433048" cy="652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22EBB11-81B4-4916-A321-4E9BC33BD380}"/>
              </a:ext>
            </a:extLst>
          </p:cNvPr>
          <p:cNvSpPr txBox="1"/>
          <p:nvPr/>
        </p:nvSpPr>
        <p:spPr>
          <a:xfrm>
            <a:off x="1575736" y="5239145"/>
            <a:ext cx="6094428" cy="1285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Overall primary regional project aim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 definitive vascular access rates to 80%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 definitive access rates to 65%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Reach a day case rate of 70% (GIRFT)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815B53-372B-4022-9F97-0BF05905D9F7}"/>
              </a:ext>
            </a:extLst>
          </p:cNvPr>
          <p:cNvSpPr txBox="1"/>
          <p:nvPr/>
        </p:nvSpPr>
        <p:spPr>
          <a:xfrm>
            <a:off x="1791093" y="84841"/>
            <a:ext cx="8286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VA Driver Diagram – Developed August 2019 – Starting QI</a:t>
            </a:r>
          </a:p>
        </p:txBody>
      </p:sp>
    </p:spTree>
    <p:extLst>
      <p:ext uri="{BB962C8B-B14F-4D97-AF65-F5344CB8AC3E}">
        <p14:creationId xmlns:p14="http://schemas.microsoft.com/office/powerpoint/2010/main" val="3596672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8A5DE-2874-4367-90B3-0B665E0C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Barriers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222C25-06CE-466A-903F-C95A1DB9C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3F522F-20E7-4F8C-80BF-87AA92EC7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3</a:t>
            </a:fld>
            <a:endParaRPr lang="en-GB"/>
          </a:p>
        </p:txBody>
      </p:sp>
      <p:pic>
        <p:nvPicPr>
          <p:cNvPr id="14" name="Graphic 13" descr="Downward trend graph with solid fill">
            <a:extLst>
              <a:ext uri="{FF2B5EF4-FFF2-40B4-BE49-F238E27FC236}">
                <a16:creationId xmlns:a16="http://schemas.microsoft.com/office/drawing/2014/main" id="{B0F8BE14-710A-42CF-9A8F-1920C25C42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65973" y="1907042"/>
            <a:ext cx="1775253" cy="1775253"/>
          </a:xfrm>
          <a:prstGeom prst="rect">
            <a:avLst/>
          </a:prstGeom>
        </p:spPr>
      </p:pic>
      <p:pic>
        <p:nvPicPr>
          <p:cNvPr id="15" name="Graphic 14" descr="Hourglass 60% with solid fill">
            <a:extLst>
              <a:ext uri="{FF2B5EF4-FFF2-40B4-BE49-F238E27FC236}">
                <a16:creationId xmlns:a16="http://schemas.microsoft.com/office/drawing/2014/main" id="{545DD685-EFC5-4867-9E9D-77C06F287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35361" y="2082328"/>
            <a:ext cx="1366705" cy="1366705"/>
          </a:xfrm>
          <a:prstGeom prst="rect">
            <a:avLst/>
          </a:prstGeom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FED505C2-2C21-4A64-95F0-067EF01BF89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7"/>
          <a:stretch>
            <a:fillRect/>
          </a:stretch>
        </p:blipFill>
        <p:spPr>
          <a:xfrm>
            <a:off x="1297680" y="2082328"/>
            <a:ext cx="2171700" cy="15716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FBACB3D-3A91-48BA-96F0-25541B4D4745}"/>
              </a:ext>
            </a:extLst>
          </p:cNvPr>
          <p:cNvSpPr txBox="1"/>
          <p:nvPr/>
        </p:nvSpPr>
        <p:spPr>
          <a:xfrm>
            <a:off x="1381328" y="4114800"/>
            <a:ext cx="208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Late referrals for access &lt; eGFR 15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E3D6FC7-39F4-4A78-95CE-1102BCA91DD6}"/>
              </a:ext>
            </a:extLst>
          </p:cNvPr>
          <p:cNvSpPr txBox="1"/>
          <p:nvPr/>
        </p:nvSpPr>
        <p:spPr>
          <a:xfrm>
            <a:off x="5016000" y="4058035"/>
            <a:ext cx="20880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Pathway taking too long &amp; not measured routinely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C8EC30-7A79-4C34-A9BF-0D1EF6E8F203}"/>
              </a:ext>
            </a:extLst>
          </p:cNvPr>
          <p:cNvSpPr txBox="1"/>
          <p:nvPr/>
        </p:nvSpPr>
        <p:spPr>
          <a:xfrm>
            <a:off x="8465973" y="4003454"/>
            <a:ext cx="20880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Access to surgery – varied access to day case surgery</a:t>
            </a:r>
          </a:p>
        </p:txBody>
      </p:sp>
    </p:spTree>
    <p:extLst>
      <p:ext uri="{BB962C8B-B14F-4D97-AF65-F5344CB8AC3E}">
        <p14:creationId xmlns:p14="http://schemas.microsoft.com/office/powerpoint/2010/main" val="383629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8A5DE-2874-4367-90B3-0B665E0C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 ideas -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222C25-06CE-466A-903F-C95A1DB9C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3F522F-20E7-4F8C-80BF-87AA92EC7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4</a:t>
            </a:fld>
            <a:endParaRPr lang="en-GB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0B119550-D100-4085-823E-4A57A74C6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188" y="1750920"/>
            <a:ext cx="375285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09E4EC6F-8FAB-4A69-AC50-B3735125B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211" y="2062114"/>
            <a:ext cx="24955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A44B6EE-72A3-4E4C-9824-7CE8809BB1FF}"/>
              </a:ext>
            </a:extLst>
          </p:cNvPr>
          <p:cNvSpPr txBox="1"/>
          <p:nvPr/>
        </p:nvSpPr>
        <p:spPr>
          <a:xfrm>
            <a:off x="1018095" y="4433887"/>
            <a:ext cx="26772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Collaboration with AKCC – e-referral and checklist</a:t>
            </a:r>
          </a:p>
          <a:p>
            <a:endParaRPr lang="en-GB" dirty="0"/>
          </a:p>
          <a:p>
            <a:r>
              <a:rPr lang="en-GB" dirty="0"/>
              <a:t>Monitor 2 week referral for surgical assessment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E77975-A25D-42DC-88B1-6E34865981FC}"/>
              </a:ext>
            </a:extLst>
          </p:cNvPr>
          <p:cNvSpPr txBox="1"/>
          <p:nvPr/>
        </p:nvSpPr>
        <p:spPr>
          <a:xfrm>
            <a:off x="8404555" y="4433887"/>
            <a:ext cx="24321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Develop and implement pathways of good practice 1&amp;2</a:t>
            </a:r>
          </a:p>
          <a:p>
            <a:endParaRPr lang="en-GB" dirty="0"/>
          </a:p>
          <a:p>
            <a:r>
              <a:rPr lang="en-GB" dirty="0"/>
              <a:t>RCA on each line from AKC to HD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DB8AF868-0D90-449A-A313-39D36722719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948" y="2156796"/>
            <a:ext cx="2742545" cy="17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4C9EB7B-E3BC-45C2-8D80-13E820FC39EF}"/>
              </a:ext>
            </a:extLst>
          </p:cNvPr>
          <p:cNvSpPr txBox="1"/>
          <p:nvPr/>
        </p:nvSpPr>
        <p:spPr>
          <a:xfrm>
            <a:off x="4879942" y="4262485"/>
            <a:ext cx="24321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Define day case criteria</a:t>
            </a:r>
          </a:p>
          <a:p>
            <a:r>
              <a:rPr lang="en-GB" dirty="0"/>
              <a:t>Standardise approach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409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143</Words>
  <Application>Microsoft Office PowerPoint</Application>
  <PresentationFormat>Widescreen</PresentationFormat>
  <Paragraphs>26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 Theme</vt:lpstr>
      <vt:lpstr>SLRCA Driver Diagram &amp; Change Ideas</vt:lpstr>
      <vt:lpstr>PowerPoint Presentation</vt:lpstr>
      <vt:lpstr>Barriers</vt:lpstr>
      <vt:lpstr>Change ideas -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SLRCA Driver Diagram &amp; Change Ideas</dc:title>
  <dc:creator>Rachel Gair</dc:creator>
  <cp:lastModifiedBy>Rachel Gair</cp:lastModifiedBy>
  <cp:revision>1</cp:revision>
  <dcterms:created xsi:type="dcterms:W3CDTF">2022-06-04T22:16:18Z</dcterms:created>
  <dcterms:modified xsi:type="dcterms:W3CDTF">2022-06-04T22:17:39Z</dcterms:modified>
</cp:coreProperties>
</file>