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660"/>
  </p:normalViewPr>
  <p:slideViewPr>
    <p:cSldViewPr>
      <p:cViewPr varScale="1">
        <p:scale>
          <a:sx n="105" d="100"/>
          <a:sy n="105" d="100"/>
        </p:scale>
        <p:origin x="175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40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868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610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212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481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618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610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803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0264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18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537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379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75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42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66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17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601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22nd Annual Report</a:t>
            </a:r>
            <a:br>
              <a:rPr lang="en-US" sz="1600" b="1" dirty="0">
                <a:ea typeface="Arial" pitchFamily="-106" charset="0"/>
                <a:cs typeface="Arial" pitchFamily="-106" charset="0"/>
              </a:rPr>
            </a:b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70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5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87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34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A840D-0970-4BB3-B65A-B8F95839AE8E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16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0B3AA-9920-4B11-BA5B-0498E558DEC6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95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27th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31/12/2023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043C150-15D2-5BD3-3845-18C1143E86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760" y="1772816"/>
            <a:ext cx="8892480" cy="3994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45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27th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31/12/2023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71A4DB7-EC8D-3F6D-5015-0F93678B19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132" y="1484784"/>
            <a:ext cx="8417735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923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27th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31/12/2023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F2F61DE-1C53-8070-AF3A-38A02023DC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28800"/>
            <a:ext cx="9144000" cy="428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45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27th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31/12/2023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E650AA4-AD75-6698-EBBD-D3C90AF596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56" y="1412776"/>
            <a:ext cx="8964488" cy="45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173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27th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31/12/2023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A65BE64-2A77-E416-2C97-E9C386852F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28800"/>
            <a:ext cx="9144000" cy="438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072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27th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31/12/2023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D5B72FB-5BA4-88A3-9DFC-7E9B4A9EC9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09" y="1628800"/>
            <a:ext cx="8970782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434878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template_22nd_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Slide_template_22nd_report</Template>
  <TotalTime>172</TotalTime>
  <Words>54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Slide_template_22nd_report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Sharece Charles</dc:creator>
  <cp:lastModifiedBy>Lauren Windsor</cp:lastModifiedBy>
  <cp:revision>21</cp:revision>
  <dcterms:created xsi:type="dcterms:W3CDTF">2020-07-23T08:21:55Z</dcterms:created>
  <dcterms:modified xsi:type="dcterms:W3CDTF">2025-08-07T15:46:16Z</dcterms:modified>
</cp:coreProperties>
</file>