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5" d="100"/>
          <a:sy n="105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240CA-C607-DB0A-299E-91DEEB16A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6" y="1340768"/>
            <a:ext cx="8178407" cy="50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26A95-DBC1-EC47-D4E9-D59350238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1772816"/>
            <a:ext cx="8532440" cy="37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7DF78-05AF-A694-DACF-2054D54A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4" y="1628800"/>
            <a:ext cx="8604448" cy="42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38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1F4DC9-8E94-DE02-67C8-C64EFD04B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1466555"/>
            <a:ext cx="8532440" cy="461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5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EF7DE-3941-7BFC-6842-3EC6FDB3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84" y="1700808"/>
            <a:ext cx="8721032" cy="44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0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84885D-7978-3CA1-2B81-0856D16CB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8" y="1556792"/>
            <a:ext cx="8593024" cy="43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23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7F82DE-064B-E231-BA81-73C57F0C5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1448763"/>
            <a:ext cx="8604448" cy="46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01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8707C4-67C6-268A-EFD3-DAF050996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88" y="1484784"/>
            <a:ext cx="8388424" cy="46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06A368-B687-5A85-5D20-536610D2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44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0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EA0E-28F4-923B-A02A-E8A240EA1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1268760"/>
            <a:ext cx="8676456" cy="49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A353C-51BC-C7D5-C23C-3B483688A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1772816"/>
            <a:ext cx="8820472" cy="40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FA53D1-B40F-D614-F942-A24C143B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0" y="1340768"/>
            <a:ext cx="8403280" cy="48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BFBED5-279D-154E-C7BA-B31AD74A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58" y="1556792"/>
            <a:ext cx="8442684" cy="45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4F3699-EC2B-7FD3-8938-C3521E90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6" y="1556792"/>
            <a:ext cx="8028384" cy="41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6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9A3D2D-B3AD-575D-36BB-CACFFA7C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62" y="1128144"/>
            <a:ext cx="7344816" cy="51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27th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31/12/2023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1252B6-8853-3BCF-AE64-6CD2236AE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9" y="1196752"/>
            <a:ext cx="8249422" cy="5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92911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229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Lauren Windsor</cp:lastModifiedBy>
  <cp:revision>24</cp:revision>
  <dcterms:created xsi:type="dcterms:W3CDTF">2020-07-23T08:21:55Z</dcterms:created>
  <dcterms:modified xsi:type="dcterms:W3CDTF">2025-08-26T13:34:31Z</dcterms:modified>
</cp:coreProperties>
</file>