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5" d="100"/>
          <a:sy n="105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4FA02-991E-2A42-D471-CBAA1F609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" y="1257325"/>
            <a:ext cx="8100392" cy="5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F64271-CF7C-5E4E-7A52-F478D91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38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5B8B92-9410-59C2-E76C-9EF36027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39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DAEB4-7561-853E-080E-0F7FB6F9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7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50953-1830-0E1E-F70E-3284C984D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7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ABFD2-B422-ECFA-4F37-D3EA08E3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C7BDD-41E4-6AAA-8D7C-4EAFA3566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700808"/>
            <a:ext cx="8820472" cy="42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F53CB-D2DD-F75D-C82B-32A49A8B7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1196752"/>
            <a:ext cx="8532440" cy="48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9E93A-19B5-19F2-001C-22170D73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628800"/>
            <a:ext cx="8748464" cy="42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CBBF30-8761-0F54-0704-BBE1B28D9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1556792"/>
            <a:ext cx="8676456" cy="43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4CA95-1CD5-E1B0-8141-74ED659D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6" y="1412776"/>
            <a:ext cx="8244408" cy="44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9D0EE-FFE9-3CC1-DF80-E1FE34C56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1E90C-4C38-10B6-84FF-CC1CA48E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" y="1844824"/>
            <a:ext cx="9018240" cy="36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136661-A6A2-6DFB-AEE8-D358944E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7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D44FF-9D20-346B-B3B7-E04182C2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48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B7775-80D0-E02D-1752-02D3F706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8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243</TotalTime>
  <Words>144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25</cp:revision>
  <dcterms:created xsi:type="dcterms:W3CDTF">2020-07-23T08:21:55Z</dcterms:created>
  <dcterms:modified xsi:type="dcterms:W3CDTF">2025-08-27T12:17:23Z</dcterms:modified>
</cp:coreProperties>
</file>