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73AE4-13EF-4809-79D0-C772DCB88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1124744"/>
            <a:ext cx="8244408" cy="53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05A40-CF85-6823-F526-23332CDA3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34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C320C4-ABF7-4E2F-8DD2-DEC8F1D5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35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F1A9F9-4D71-F7CC-C629-9CF2B5FEB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484784"/>
            <a:ext cx="8604448" cy="46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DEF33-E8F9-9A41-3DCA-4B77B798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268760"/>
            <a:ext cx="8388424" cy="49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88B61-F323-3684-D4C3-805451EF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506031"/>
            <a:ext cx="8460432" cy="48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545BF-12E7-52BB-9BC1-8C624C9E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639944" cy="50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8A575F-3172-0C61-AB55-9D57D76B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38280" cy="42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F1DD1-4479-C888-0CA5-687AF2EF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B08A4-2174-9137-61E4-2C3A8009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6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7AB00-1143-F09E-51DF-2208D772F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" y="1772816"/>
            <a:ext cx="9144000" cy="40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E42A9-3315-D3D6-AC39-1C57E73EF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5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DEB96-9CDA-7CCA-0346-27C224F0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35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2F26C-7503-D8F3-5A9C-D55E2DF1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57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262</TotalTime>
  <Words>126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27</cp:revision>
  <dcterms:created xsi:type="dcterms:W3CDTF">2020-07-23T08:21:55Z</dcterms:created>
  <dcterms:modified xsi:type="dcterms:W3CDTF">2025-08-27T12:36:51Z</dcterms:modified>
</cp:coreProperties>
</file>