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CC347-1A83-BA29-CCDC-E2B89750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268760"/>
            <a:ext cx="8388424" cy="51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67A3F-D30A-ADD2-4C8A-00EE783A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412776"/>
            <a:ext cx="8748464" cy="4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B0CA0-FA1A-7A57-7A03-24F868AE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92" y="1412776"/>
            <a:ext cx="8673016" cy="44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228F3-BD27-0255-BC36-25E92D5F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628800"/>
            <a:ext cx="8820472" cy="40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B34CE-525A-EF5D-9C5B-A8927421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8" y="1844824"/>
            <a:ext cx="8887904" cy="39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76EC6-BFE5-52EE-5728-4640A554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4" y="1844824"/>
            <a:ext cx="8771312" cy="39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BE70F-6AB5-741C-DB82-AAD395EBF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916832"/>
            <a:ext cx="8748464" cy="36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85F44-6D52-81BD-D6D0-29E23BF5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916832"/>
            <a:ext cx="8820472" cy="37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6D928-E7A1-B6AA-BB7C-87E6601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8" y="1844824"/>
            <a:ext cx="8750744" cy="37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90E94-1992-2567-0765-48AF3209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628800"/>
            <a:ext cx="8820472" cy="39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267</TotalTime>
  <Words>90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28</cp:revision>
  <dcterms:created xsi:type="dcterms:W3CDTF">2020-07-23T08:21:55Z</dcterms:created>
  <dcterms:modified xsi:type="dcterms:W3CDTF">2025-08-27T15:46:07Z</dcterms:modified>
</cp:coreProperties>
</file>