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05" d="100"/>
          <a:sy n="105" d="100"/>
        </p:scale>
        <p:origin x="17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6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1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1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1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1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03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2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8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37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79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6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7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22nd Annual Report</a:t>
            </a:r>
            <a:br>
              <a:rPr lang="en-US" sz="1600" b="1" dirty="0">
                <a:ea typeface="Arial" pitchFamily="-106" charset="0"/>
                <a:cs typeface="Arial" pitchFamily="-106" charset="0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0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5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4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D9D4E7-397F-7C3E-8D4D-CACD905AF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8" y="1391858"/>
            <a:ext cx="8748464" cy="507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5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6CB521-43B4-6EB1-CE22-14E0E5647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72" y="1628800"/>
            <a:ext cx="8676456" cy="41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8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357ACC-0EDB-FF28-2F4E-4FCD3403C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75" y="1628800"/>
            <a:ext cx="885044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73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236C2-244A-A744-F351-B18BA410C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56" y="1700808"/>
            <a:ext cx="8478688" cy="417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70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B062E5-B9EB-97F6-C168-94F81B3B4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84" y="1624691"/>
            <a:ext cx="8460432" cy="430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94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2A64B7-5CBB-F0B9-8522-1748E83DA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72" y="1556792"/>
            <a:ext cx="8676456" cy="424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90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0F7D80-6D55-343A-2C8F-0E4957783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72" y="1484784"/>
            <a:ext cx="8676456" cy="432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92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7F230-3189-0A03-9A84-7FE55CF48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8" y="1484784"/>
            <a:ext cx="8748464" cy="435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9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66A25A-2689-9D54-D2CA-0FEA2D949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8" y="1772816"/>
            <a:ext cx="8748464" cy="394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0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9AD2D6-9C4C-CE71-9AD2-4B30BBC65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4" y="1700808"/>
            <a:ext cx="8820472" cy="403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7DE097-9C07-8723-FA44-A06C5F0F4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6" y="1772816"/>
            <a:ext cx="8964488" cy="373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0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5AAD9E-2F45-199C-CD37-AF9E06A98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76" y="1772816"/>
            <a:ext cx="8604448" cy="386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1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82C585-A571-0615-E688-04CFAFC5E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8" y="1556792"/>
            <a:ext cx="8748464" cy="419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0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A65F2D-53FA-3382-0CEB-2626FAD16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8" y="1556792"/>
            <a:ext cx="8748464" cy="406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6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6E2407-FCAA-C45A-BB1A-33CFD8A6B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72" y="1484784"/>
            <a:ext cx="8676456" cy="422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0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91D708-3B72-72A0-9A60-FE0D0CD7E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88" y="1567871"/>
            <a:ext cx="8388424" cy="432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92911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template_22nd_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Slide_template_22nd_report</Template>
  <TotalTime>279</TotalTime>
  <Words>144</Words>
  <Application>Microsoft Office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Slide_template_22nd_report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Sharece Charles</dc:creator>
  <cp:lastModifiedBy>Lauren Windsor</cp:lastModifiedBy>
  <cp:revision>30</cp:revision>
  <dcterms:created xsi:type="dcterms:W3CDTF">2020-07-23T08:21:55Z</dcterms:created>
  <dcterms:modified xsi:type="dcterms:W3CDTF">2025-08-27T15:54:34Z</dcterms:modified>
</cp:coreProperties>
</file>