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5439C"/>
    <a:srgbClr val="34BEF2"/>
    <a:srgbClr val="8D4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286C3-B5ED-4DFD-998A-EF49E8D1E2BC}" v="179" dt="2023-04-27T14:15:37.964"/>
    <p1510:client id="{EDC2E419-6AE4-AEAB-A9B0-00F978DF94DE}" v="44" dt="2023-04-27T13:52:13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ss Harris" userId="52d5dc54b3d4c095" providerId="LiveId" clId="{7DD286C3-B5ED-4DFD-998A-EF49E8D1E2BC}"/>
    <pc:docChg chg="undo redo custSel addSld delSld modSld">
      <pc:chgData name="Tess Harris" userId="52d5dc54b3d4c095" providerId="LiveId" clId="{7DD286C3-B5ED-4DFD-998A-EF49E8D1E2BC}" dt="2023-04-27T14:23:21.208" v="737" actId="20577"/>
      <pc:docMkLst>
        <pc:docMk/>
      </pc:docMkLst>
      <pc:sldChg chg="modSp mod">
        <pc:chgData name="Tess Harris" userId="52d5dc54b3d4c095" providerId="LiveId" clId="{7DD286C3-B5ED-4DFD-998A-EF49E8D1E2BC}" dt="2023-04-27T14:23:21.208" v="737" actId="20577"/>
        <pc:sldMkLst>
          <pc:docMk/>
          <pc:sldMk cId="2053291915" sldId="256"/>
        </pc:sldMkLst>
        <pc:spChg chg="mod">
          <ac:chgData name="Tess Harris" userId="52d5dc54b3d4c095" providerId="LiveId" clId="{7DD286C3-B5ED-4DFD-998A-EF49E8D1E2BC}" dt="2023-04-27T14:23:21.208" v="737" actId="20577"/>
          <ac:spMkLst>
            <pc:docMk/>
            <pc:sldMk cId="2053291915" sldId="256"/>
            <ac:spMk id="2" creationId="{E5C4E914-ACAB-4C4F-A46B-20FBAF47BA30}"/>
          </ac:spMkLst>
        </pc:spChg>
      </pc:sldChg>
      <pc:sldChg chg="addSp delSp modSp del mod modClrScheme chgLayout">
        <pc:chgData name="Tess Harris" userId="52d5dc54b3d4c095" providerId="LiveId" clId="{7DD286C3-B5ED-4DFD-998A-EF49E8D1E2BC}" dt="2023-04-27T14:15:44.577" v="587" actId="47"/>
        <pc:sldMkLst>
          <pc:docMk/>
          <pc:sldMk cId="3375349365" sldId="260"/>
        </pc:sldMkLst>
        <pc:spChg chg="mod ord">
          <ac:chgData name="Tess Harris" userId="52d5dc54b3d4c095" providerId="LiveId" clId="{7DD286C3-B5ED-4DFD-998A-EF49E8D1E2BC}" dt="2023-04-27T13:58:57.041" v="24" actId="14100"/>
          <ac:spMkLst>
            <pc:docMk/>
            <pc:sldMk cId="3375349365" sldId="260"/>
            <ac:spMk id="2" creationId="{D52E7907-05A9-4F3C-8686-096B0ACC0178}"/>
          </ac:spMkLst>
        </pc:spChg>
        <pc:spChg chg="add del mod ord">
          <ac:chgData name="Tess Harris" userId="52d5dc54b3d4c095" providerId="LiveId" clId="{7DD286C3-B5ED-4DFD-998A-EF49E8D1E2BC}" dt="2023-04-27T13:58:16.195" v="4" actId="931"/>
          <ac:spMkLst>
            <pc:docMk/>
            <pc:sldMk cId="3375349365" sldId="260"/>
            <ac:spMk id="3" creationId="{F431BF08-3F8D-1B45-572C-EF5AD7AB7B47}"/>
          </ac:spMkLst>
        </pc:spChg>
        <pc:spChg chg="add mod ord">
          <ac:chgData name="Tess Harris" userId="52d5dc54b3d4c095" providerId="LiveId" clId="{7DD286C3-B5ED-4DFD-998A-EF49E8D1E2BC}" dt="2023-04-27T14:09:11.278" v="314" actId="20577"/>
          <ac:spMkLst>
            <pc:docMk/>
            <pc:sldMk cId="3375349365" sldId="260"/>
            <ac:spMk id="4" creationId="{B52E2DF2-0A20-669A-6522-7160FDE33CF5}"/>
          </ac:spMkLst>
        </pc:spChg>
        <pc:spChg chg="add mod ord">
          <ac:chgData name="Tess Harris" userId="52d5dc54b3d4c095" providerId="LiveId" clId="{7DD286C3-B5ED-4DFD-998A-EF49E8D1E2BC}" dt="2023-04-27T14:05:20.592" v="90" actId="1076"/>
          <ac:spMkLst>
            <pc:docMk/>
            <pc:sldMk cId="3375349365" sldId="260"/>
            <ac:spMk id="7" creationId="{8B35EC91-FD68-625B-A25C-F985056B6B1D}"/>
          </ac:spMkLst>
        </pc:spChg>
        <pc:spChg chg="add mod ord">
          <ac:chgData name="Tess Harris" userId="52d5dc54b3d4c095" providerId="LiveId" clId="{7DD286C3-B5ED-4DFD-998A-EF49E8D1E2BC}" dt="2023-04-27T14:06:23.213" v="181" actId="20577"/>
          <ac:spMkLst>
            <pc:docMk/>
            <pc:sldMk cId="3375349365" sldId="260"/>
            <ac:spMk id="8" creationId="{FF58AE81-57B2-0555-06A1-2D7385A14C62}"/>
          </ac:spMkLst>
        </pc:spChg>
        <pc:picChg chg="add mod ord">
          <ac:chgData name="Tess Harris" userId="52d5dc54b3d4c095" providerId="LiveId" clId="{7DD286C3-B5ED-4DFD-998A-EF49E8D1E2BC}" dt="2023-04-27T14:05:31.606" v="95" actId="1076"/>
          <ac:picMkLst>
            <pc:docMk/>
            <pc:sldMk cId="3375349365" sldId="260"/>
            <ac:picMk id="6" creationId="{B1DB4D73-0FB7-7728-163F-40D3AFFF0806}"/>
          </ac:picMkLst>
        </pc:picChg>
        <pc:picChg chg="add mod ord">
          <ac:chgData name="Tess Harris" userId="52d5dc54b3d4c095" providerId="LiveId" clId="{7DD286C3-B5ED-4DFD-998A-EF49E8D1E2BC}" dt="2023-04-27T14:05:34.186" v="97" actId="1076"/>
          <ac:picMkLst>
            <pc:docMk/>
            <pc:sldMk cId="3375349365" sldId="260"/>
            <ac:picMk id="10" creationId="{6555E64D-C7DB-AAFA-A6C1-3D66AAD5D274}"/>
          </ac:picMkLst>
        </pc:picChg>
        <pc:picChg chg="add del mod">
          <ac:chgData name="Tess Harris" userId="52d5dc54b3d4c095" providerId="LiveId" clId="{7DD286C3-B5ED-4DFD-998A-EF49E8D1E2BC}" dt="2023-04-27T14:02:47.003" v="68" actId="478"/>
          <ac:picMkLst>
            <pc:docMk/>
            <pc:sldMk cId="3375349365" sldId="260"/>
            <ac:picMk id="12" creationId="{A056C161-A0ED-7448-AB1B-309E539675B9}"/>
          </ac:picMkLst>
        </pc:picChg>
        <pc:picChg chg="add del mod">
          <ac:chgData name="Tess Harris" userId="52d5dc54b3d4c095" providerId="LiveId" clId="{7DD286C3-B5ED-4DFD-998A-EF49E8D1E2BC}" dt="2023-04-27T14:03:06.205" v="73" actId="478"/>
          <ac:picMkLst>
            <pc:docMk/>
            <pc:sldMk cId="3375349365" sldId="260"/>
            <ac:picMk id="14" creationId="{0A5F3D53-45C1-F4A5-41F9-B25ADD74E99A}"/>
          </ac:picMkLst>
        </pc:picChg>
        <pc:picChg chg="mod">
          <ac:chgData name="Tess Harris" userId="52d5dc54b3d4c095" providerId="LiveId" clId="{7DD286C3-B5ED-4DFD-998A-EF49E8D1E2BC}" dt="2023-04-27T14:05:27.527" v="93" actId="14100"/>
          <ac:picMkLst>
            <pc:docMk/>
            <pc:sldMk cId="3375349365" sldId="260"/>
            <ac:picMk id="58" creationId="{B8E900BD-7148-B8AD-2C8D-F0C7B7948C3F}"/>
          </ac:picMkLst>
        </pc:picChg>
        <pc:picChg chg="add mod">
          <ac:chgData name="Tess Harris" userId="52d5dc54b3d4c095" providerId="LiveId" clId="{7DD286C3-B5ED-4DFD-998A-EF49E8D1E2BC}" dt="2023-04-27T14:05:32.887" v="96" actId="1076"/>
          <ac:picMkLst>
            <pc:docMk/>
            <pc:sldMk cId="3375349365" sldId="260"/>
            <ac:picMk id="1026" creationId="{B9F15330-C81F-0A8B-7D1C-FF18E56C6D7C}"/>
          </ac:picMkLst>
        </pc:picChg>
        <pc:picChg chg="add mod">
          <ac:chgData name="Tess Harris" userId="52d5dc54b3d4c095" providerId="LiveId" clId="{7DD286C3-B5ED-4DFD-998A-EF49E8D1E2BC}" dt="2023-04-27T14:05:29.973" v="94" actId="1076"/>
          <ac:picMkLst>
            <pc:docMk/>
            <pc:sldMk cId="3375349365" sldId="260"/>
            <ac:picMk id="1028" creationId="{8CF6D47E-069D-3DC6-B927-1ADE95591FB4}"/>
          </ac:picMkLst>
        </pc:picChg>
      </pc:sldChg>
      <pc:sldChg chg="del">
        <pc:chgData name="Tess Harris" userId="52d5dc54b3d4c095" providerId="LiveId" clId="{7DD286C3-B5ED-4DFD-998A-EF49E8D1E2BC}" dt="2023-04-27T14:21:52.361" v="590" actId="47"/>
        <pc:sldMkLst>
          <pc:docMk/>
          <pc:sldMk cId="1449659025" sldId="267"/>
        </pc:sldMkLst>
      </pc:sldChg>
      <pc:sldChg chg="del">
        <pc:chgData name="Tess Harris" userId="52d5dc54b3d4c095" providerId="LiveId" clId="{7DD286C3-B5ED-4DFD-998A-EF49E8D1E2BC}" dt="2023-04-27T14:21:51.377" v="589" actId="47"/>
        <pc:sldMkLst>
          <pc:docMk/>
          <pc:sldMk cId="2741631479" sldId="268"/>
        </pc:sldMkLst>
      </pc:sldChg>
      <pc:sldChg chg="delSp modSp mod">
        <pc:chgData name="Tess Harris" userId="52d5dc54b3d4c095" providerId="LiveId" clId="{7DD286C3-B5ED-4DFD-998A-EF49E8D1E2BC}" dt="2023-04-27T14:22:49.939" v="731" actId="1076"/>
        <pc:sldMkLst>
          <pc:docMk/>
          <pc:sldMk cId="1715028106" sldId="269"/>
        </pc:sldMkLst>
        <pc:spChg chg="mod">
          <ac:chgData name="Tess Harris" userId="52d5dc54b3d4c095" providerId="LiveId" clId="{7DD286C3-B5ED-4DFD-998A-EF49E8D1E2BC}" dt="2023-04-27T14:22:41.575" v="729" actId="20577"/>
          <ac:spMkLst>
            <pc:docMk/>
            <pc:sldMk cId="1715028106" sldId="269"/>
            <ac:spMk id="2" creationId="{AC336B55-5CF5-450A-BA9E-6597A53D1446}"/>
          </ac:spMkLst>
        </pc:spChg>
        <pc:spChg chg="del">
          <ac:chgData name="Tess Harris" userId="52d5dc54b3d4c095" providerId="LiveId" clId="{7DD286C3-B5ED-4DFD-998A-EF49E8D1E2BC}" dt="2023-04-27T14:22:44.045" v="730" actId="478"/>
          <ac:spMkLst>
            <pc:docMk/>
            <pc:sldMk cId="1715028106" sldId="269"/>
            <ac:spMk id="4" creationId="{3848EA78-8BD2-49DC-AB76-053B3332AEEB}"/>
          </ac:spMkLst>
        </pc:spChg>
        <pc:picChg chg="mod">
          <ac:chgData name="Tess Harris" userId="52d5dc54b3d4c095" providerId="LiveId" clId="{7DD286C3-B5ED-4DFD-998A-EF49E8D1E2BC}" dt="2023-04-27T14:22:49.939" v="731" actId="1076"/>
          <ac:picMkLst>
            <pc:docMk/>
            <pc:sldMk cId="1715028106" sldId="269"/>
            <ac:picMk id="3" creationId="{069C54E0-DECA-4623-A377-3960E2FE381D}"/>
          </ac:picMkLst>
        </pc:picChg>
      </pc:sldChg>
      <pc:sldChg chg="modSp add mod">
        <pc:chgData name="Tess Harris" userId="52d5dc54b3d4c095" providerId="LiveId" clId="{7DD286C3-B5ED-4DFD-998A-EF49E8D1E2BC}" dt="2023-04-27T14:16:48.300" v="588" actId="20577"/>
        <pc:sldMkLst>
          <pc:docMk/>
          <pc:sldMk cId="963449795" sldId="270"/>
        </pc:sldMkLst>
        <pc:spChg chg="mod">
          <ac:chgData name="Tess Harris" userId="52d5dc54b3d4c095" providerId="LiveId" clId="{7DD286C3-B5ED-4DFD-998A-EF49E8D1E2BC}" dt="2023-04-27T14:16:48.300" v="588" actId="20577"/>
          <ac:spMkLst>
            <pc:docMk/>
            <pc:sldMk cId="963449795" sldId="270"/>
            <ac:spMk id="4" creationId="{B52E2DF2-0A20-669A-6522-7160FDE33CF5}"/>
          </ac:spMkLst>
        </pc:spChg>
        <pc:spChg chg="mod">
          <ac:chgData name="Tess Harris" userId="52d5dc54b3d4c095" providerId="LiveId" clId="{7DD286C3-B5ED-4DFD-998A-EF49E8D1E2BC}" dt="2023-04-27T14:10:42.189" v="560" actId="1038"/>
          <ac:spMkLst>
            <pc:docMk/>
            <pc:sldMk cId="963449795" sldId="270"/>
            <ac:spMk id="7" creationId="{8B35EC91-FD68-625B-A25C-F985056B6B1D}"/>
          </ac:spMkLst>
        </pc:spChg>
        <pc:spChg chg="mod">
          <ac:chgData name="Tess Harris" userId="52d5dc54b3d4c095" providerId="LiveId" clId="{7DD286C3-B5ED-4DFD-998A-EF49E8D1E2BC}" dt="2023-04-27T14:10:25.074" v="491" actId="1037"/>
          <ac:spMkLst>
            <pc:docMk/>
            <pc:sldMk cId="963449795" sldId="270"/>
            <ac:spMk id="8" creationId="{FF58AE81-57B2-0555-06A1-2D7385A14C62}"/>
          </ac:spMkLst>
        </pc:spChg>
        <pc:picChg chg="mod">
          <ac:chgData name="Tess Harris" userId="52d5dc54b3d4c095" providerId="LiveId" clId="{7DD286C3-B5ED-4DFD-998A-EF49E8D1E2BC}" dt="2023-04-27T14:12:26.977" v="569" actId="1076"/>
          <ac:picMkLst>
            <pc:docMk/>
            <pc:sldMk cId="963449795" sldId="270"/>
            <ac:picMk id="6" creationId="{B1DB4D73-0FB7-7728-163F-40D3AFFF0806}"/>
          </ac:picMkLst>
        </pc:picChg>
        <pc:picChg chg="mod ord">
          <ac:chgData name="Tess Harris" userId="52d5dc54b3d4c095" providerId="LiveId" clId="{7DD286C3-B5ED-4DFD-998A-EF49E8D1E2BC}" dt="2023-04-27T14:12:54.081" v="584" actId="1038"/>
          <ac:picMkLst>
            <pc:docMk/>
            <pc:sldMk cId="963449795" sldId="270"/>
            <ac:picMk id="10" creationId="{6555E64D-C7DB-AAFA-A6C1-3D66AAD5D274}"/>
          </ac:picMkLst>
        </pc:picChg>
        <pc:picChg chg="mod">
          <ac:chgData name="Tess Harris" userId="52d5dc54b3d4c095" providerId="LiveId" clId="{7DD286C3-B5ED-4DFD-998A-EF49E8D1E2BC}" dt="2023-04-27T14:15:37.961" v="586" actId="14826"/>
          <ac:picMkLst>
            <pc:docMk/>
            <pc:sldMk cId="963449795" sldId="270"/>
            <ac:picMk id="58" creationId="{B8E900BD-7148-B8AD-2C8D-F0C7B7948C3F}"/>
          </ac:picMkLst>
        </pc:picChg>
        <pc:picChg chg="mod">
          <ac:chgData name="Tess Harris" userId="52d5dc54b3d4c095" providerId="LiveId" clId="{7DD286C3-B5ED-4DFD-998A-EF49E8D1E2BC}" dt="2023-04-27T14:12:36.295" v="571" actId="1076"/>
          <ac:picMkLst>
            <pc:docMk/>
            <pc:sldMk cId="963449795" sldId="270"/>
            <ac:picMk id="1026" creationId="{B9F15330-C81F-0A8B-7D1C-FF18E56C6D7C}"/>
          </ac:picMkLst>
        </pc:picChg>
        <pc:picChg chg="mod">
          <ac:chgData name="Tess Harris" userId="52d5dc54b3d4c095" providerId="LiveId" clId="{7DD286C3-B5ED-4DFD-998A-EF49E8D1E2BC}" dt="2023-04-27T14:10:42.189" v="560" actId="1038"/>
          <ac:picMkLst>
            <pc:docMk/>
            <pc:sldMk cId="963449795" sldId="270"/>
            <ac:picMk id="1028" creationId="{8CF6D47E-069D-3DC6-B927-1ADE95591F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FFC84-A0E9-416F-A037-E10B97FF3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E61FD9-2DFE-4931-819A-6B4B47341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848C8-5EF3-4D8B-A718-87125D99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8F3AA-0886-4D82-827A-EC151CC4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8E18-CC17-4BC0-8CF8-AD2FE66D1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75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4E57F-B11B-43CC-B4DE-E915E299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6C6D2-C990-4369-9DCE-E3F0DE15F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3033C-D272-401B-8DD2-6BE63BCAC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625C3-EA0D-47C8-8E88-DF35B587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081FC-7B8E-4719-BB8A-CCE20B4B5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38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D6FFB9-C1DA-4166-A4DF-620D9A1CE3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A9E71-D908-45A9-987D-CB0419D19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FE1A4-3D41-4F19-A451-07902795C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B6CE0-C03F-441B-A3E3-EBC9BE0C2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FF70F-5116-4BD5-8D34-E62C35ED0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96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1363-3A0C-4C3C-BE54-DDB0004F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C73D0-52E5-43CA-B6D3-D9549A854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455" y="1487277"/>
            <a:ext cx="11666863" cy="46896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2400A-0494-4912-9340-9B7BACE8D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E0B82-D6D7-4D72-A42F-03E5EE569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8A623-53F4-4D55-BF06-1FCA1D4C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85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BBC94-5407-4C6B-ADB2-623FF706A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7B1B8-8C0E-486F-920B-089242A0D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25FE1-13C8-482C-A336-E4C18BC28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F3322-0C77-4F35-86CF-4D74E95A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1AC43-4651-465C-BEF3-0BA3C925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06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A0447-4FB3-4426-A840-591E79A0E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C3F72-9031-4A13-AFA7-1372BB24A5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44B5E-414B-4467-BC1C-D3F80EB25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87001-4E01-44D2-8FAA-9034F707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4FC44-7945-4CDC-9C49-761C3FC0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183D2-BF27-47EE-97A5-D8CFF1F4A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95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A55C5-2E65-45EC-A86C-D46144DC8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37DB7-DD63-4DCC-8F43-AF0D45C4C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BDC46-8B41-4F23-A9E6-D6F7DED84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4870CF-9A50-4C67-A90B-164D815781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752047-7494-4EF2-98CE-A6431BFB2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D6A198-D62D-4887-B638-B017217AB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D38A9D-B9B1-4374-8AF8-B5E2AC45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F36044-C144-44DA-8090-85637B5D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13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62F5B-FB64-4EE0-83D6-C4BD76208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88004E-DAC9-4A96-AA15-FD9E991F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8FDE6-7B33-4835-8580-9B385A93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6FA68-D9CA-40F6-A8D5-DCD6456BB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3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D82FDE-36FE-408D-82C2-902E1EC2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DF808C-98AA-41F2-BEA2-B86A75A9F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02C07-DDD9-437E-B04F-29B7C2AA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5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DB1A-30C3-48B6-853C-28DA47BF5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11FBA-D74C-44E6-9FFA-855BEE52B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D1083-45CE-4AC7-B714-95AB99345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23B574-0617-4CB8-9C7B-6847802F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155837-2430-42D6-928A-DDDD310C0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DF456-103A-4734-BD09-56D65E4C3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1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E1F0F-1F99-4045-A33B-87F9B3544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7F03A3-F2C4-4D3F-B46E-7486266A99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70663D-E57F-4C89-BB64-BE3434503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4D4BF-80B5-43E9-A840-90031984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83C83-F7FF-4D66-9AE4-69165DE0C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1A9A9-4FA4-40BD-9944-B315A0CD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465F-5A3F-498F-BDC8-2D39E9339C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1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E8F17-EDC9-4008-9450-DAE2E08FA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455" y="56649"/>
            <a:ext cx="1166686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BC36A-B0D3-4691-B654-912B8731F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7455" y="1663547"/>
            <a:ext cx="11666863" cy="4513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8B371-F668-434A-87E3-25BB7C46B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03795-7E36-43D3-BD8C-A8254E8E0A6F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D3FC0-76B7-4D4A-BF87-A6B32089E5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27059-7A44-4FF3-8C34-30E14D2B8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465F-5A3F-498F-BDC8-2D39E9339CE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E075990-49EE-407A-8D33-53118207CBC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9703" y="6244451"/>
            <a:ext cx="917843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76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4E914-ACAB-4C4F-A46B-20FBAF47BA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Patient Group Activities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CDF2C-3C87-400D-89B4-0C11FBB080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Tess Harris</a:t>
            </a:r>
          </a:p>
        </p:txBody>
      </p:sp>
    </p:spTree>
    <p:extLst>
      <p:ext uri="{BB962C8B-B14F-4D97-AF65-F5344CB8AC3E}">
        <p14:creationId xmlns:p14="http://schemas.microsoft.com/office/powerpoint/2010/main" val="205329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6555E64D-C7DB-AAFA-A6C1-3D66AAD5D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908" y="4675102"/>
            <a:ext cx="2476167" cy="19364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2E7907-05A9-4F3C-8686-096B0ACC0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93381"/>
          </a:xfrm>
        </p:spPr>
        <p:txBody>
          <a:bodyPr/>
          <a:lstStyle/>
          <a:p>
            <a:r>
              <a:rPr lang="en-GB" dirty="0"/>
              <a:t>UK Renal Ciliopathies National Network (UKRCNN)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35EC91-FD68-625B-A25C-F985056B6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88693" y="786484"/>
            <a:ext cx="5157787" cy="823912"/>
          </a:xfrm>
        </p:spPr>
        <p:txBody>
          <a:bodyPr/>
          <a:lstStyle/>
          <a:p>
            <a:r>
              <a:rPr lang="en-GB" dirty="0"/>
              <a:t>Centres &amp; Patient Partners</a:t>
            </a:r>
          </a:p>
        </p:txBody>
      </p:sp>
      <p:pic>
        <p:nvPicPr>
          <p:cNvPr id="6" name="Content Placeholder 5" descr="Logo&#10;&#10;Description automatically generated">
            <a:extLst>
              <a:ext uri="{FF2B5EF4-FFF2-40B4-BE49-F238E27FC236}">
                <a16:creationId xmlns:a16="http://schemas.microsoft.com/office/drawing/2014/main" id="{B1DB4D73-0FB7-7728-163F-40D3AFFF080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515" y="5230614"/>
            <a:ext cx="1152298" cy="677935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F58AE81-57B2-0555-06A1-2D7385A14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70610" y="786484"/>
            <a:ext cx="5183188" cy="823912"/>
          </a:xfrm>
        </p:spPr>
        <p:txBody>
          <a:bodyPr/>
          <a:lstStyle/>
          <a:p>
            <a:r>
              <a:rPr lang="en-GB" dirty="0"/>
              <a:t>Research Platform – 5-year programme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E2DF2-0A20-669A-6522-7160FDE33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810" y="1779865"/>
            <a:ext cx="5183188" cy="440979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A5439C"/>
              </a:buClr>
              <a:buFont typeface="Wingdings" panose="05000000000000000000" pitchFamily="2" charset="2"/>
              <a:buChar char="§"/>
            </a:pPr>
            <a:r>
              <a:rPr lang="en-GB" dirty="0"/>
              <a:t>UKRI/MRC funded</a:t>
            </a:r>
          </a:p>
          <a:p>
            <a:pPr>
              <a:buClr>
                <a:srgbClr val="A5439C"/>
              </a:buClr>
              <a:buFont typeface="Wingdings" panose="05000000000000000000" pitchFamily="2" charset="2"/>
              <a:buChar char="§"/>
            </a:pPr>
            <a:r>
              <a:rPr lang="en-GB" dirty="0"/>
              <a:t>Polycystic Kidney Disease, Nephronophthisis, Joubert, Bardet-Biedl</a:t>
            </a:r>
          </a:p>
          <a:p>
            <a:pPr>
              <a:buClr>
                <a:srgbClr val="A5439C"/>
              </a:buClr>
              <a:buFont typeface="Wingdings" panose="05000000000000000000" pitchFamily="2" charset="2"/>
              <a:buChar char="§"/>
            </a:pPr>
            <a:r>
              <a:rPr lang="en-GB" dirty="0"/>
              <a:t>Goals:</a:t>
            </a:r>
          </a:p>
          <a:p>
            <a:pPr lvl="1">
              <a:buClr>
                <a:srgbClr val="A5439C"/>
              </a:buClr>
              <a:buFont typeface="Wingdings" panose="05000000000000000000" pitchFamily="2" charset="2"/>
              <a:buChar char="§"/>
            </a:pPr>
            <a:r>
              <a:rPr lang="en-GB" dirty="0"/>
              <a:t>Improve renal ciliopathy patient care nationwide.</a:t>
            </a:r>
          </a:p>
          <a:p>
            <a:pPr lvl="1">
              <a:buClr>
                <a:srgbClr val="A5439C"/>
              </a:buClr>
              <a:buFont typeface="Wingdings" panose="05000000000000000000" pitchFamily="2" charset="2"/>
              <a:buChar char="§"/>
            </a:pPr>
            <a:r>
              <a:rPr lang="en-GB" dirty="0"/>
              <a:t>Develop infrastructure for stratified patient cohorts that are 'trial-ready’.</a:t>
            </a:r>
          </a:p>
          <a:p>
            <a:pPr lvl="1">
              <a:buClr>
                <a:srgbClr val="A5439C"/>
              </a:buClr>
              <a:buFont typeface="Wingdings" panose="05000000000000000000" pitchFamily="2" charset="2"/>
              <a:buChar char="§"/>
            </a:pPr>
            <a:r>
              <a:rPr lang="en-GB" dirty="0"/>
              <a:t>Build partnerships with academics and industry to accelerate development of much- needed translational therapies.</a:t>
            </a:r>
          </a:p>
          <a:p>
            <a:pPr>
              <a:buClr>
                <a:srgbClr val="A5439C"/>
              </a:buClr>
              <a:buFont typeface="Wingdings" panose="05000000000000000000" pitchFamily="2" charset="2"/>
              <a:buChar char="§"/>
            </a:pPr>
            <a:endParaRPr lang="en-GB" dirty="0"/>
          </a:p>
        </p:txBody>
      </p:sp>
      <p:pic>
        <p:nvPicPr>
          <p:cNvPr id="58" name="Picture 58">
            <a:extLst>
              <a:ext uri="{FF2B5EF4-FFF2-40B4-BE49-F238E27FC236}">
                <a16:creationId xmlns:a16="http://schemas.microsoft.com/office/drawing/2014/main" id="{B8E900BD-7148-B8AD-2C8D-F0C7B7948C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9863" y="1737517"/>
            <a:ext cx="4254954" cy="3150713"/>
          </a:xfrm>
          <a:prstGeom prst="rect">
            <a:avLst/>
          </a:prstGeom>
        </p:spPr>
      </p:pic>
      <p:pic>
        <p:nvPicPr>
          <p:cNvPr id="1026" name="Picture 2" descr="BBSUK">
            <a:extLst>
              <a:ext uri="{FF2B5EF4-FFF2-40B4-BE49-F238E27FC236}">
                <a16:creationId xmlns:a16="http://schemas.microsoft.com/office/drawing/2014/main" id="{B9F15330-C81F-0A8B-7D1C-FF18E56C6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077" y="4828863"/>
            <a:ext cx="1723776" cy="117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condary Logo">
            <a:extLst>
              <a:ext uri="{FF2B5EF4-FFF2-40B4-BE49-F238E27FC236}">
                <a16:creationId xmlns:a16="http://schemas.microsoft.com/office/drawing/2014/main" id="{8CF6D47E-069D-3DC6-B927-1ADE95591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855" y="2753627"/>
            <a:ext cx="9048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44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36B55-5CF5-450A-BA9E-6597A53D1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Working with ADPKD Clinical Study Group to identify research priorities</a:t>
            </a:r>
          </a:p>
        </p:txBody>
      </p:sp>
      <p:pic>
        <p:nvPicPr>
          <p:cNvPr id="3" name="Picture 2" descr="Graphical user interface, text, chat or text message&#10;&#10;Description automatically generated">
            <a:extLst>
              <a:ext uri="{FF2B5EF4-FFF2-40B4-BE49-F238E27FC236}">
                <a16:creationId xmlns:a16="http://schemas.microsoft.com/office/drawing/2014/main" id="{069C54E0-DECA-4623-A377-3960E2FE38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98" y="1295052"/>
            <a:ext cx="9166302" cy="515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2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79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Patient Group Activities</vt:lpstr>
      <vt:lpstr>UK Renal Ciliopathies National Network (UKRCNN)</vt:lpstr>
      <vt:lpstr>Working with ADPKD Clinical Study Group to identify research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Tess Harris | PKD Charity</dc:creator>
  <cp:lastModifiedBy>Tess Harris</cp:lastModifiedBy>
  <cp:revision>15</cp:revision>
  <dcterms:created xsi:type="dcterms:W3CDTF">2021-08-22T13:15:02Z</dcterms:created>
  <dcterms:modified xsi:type="dcterms:W3CDTF">2023-04-27T14:23:26Z</dcterms:modified>
</cp:coreProperties>
</file>