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5" r:id="rId1"/>
  </p:sldMasterIdLst>
  <p:sldIdLst>
    <p:sldId id="256" r:id="rId2"/>
    <p:sldId id="257" r:id="rId3"/>
    <p:sldId id="279" r:id="rId4"/>
    <p:sldId id="281" r:id="rId5"/>
    <p:sldId id="280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A0E51-807A-264A-B746-A0B33D09FB9F}" type="doc">
      <dgm:prSet loTypeId="urn:microsoft.com/office/officeart/2005/8/layout/matrix1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C84678-60C6-8B4D-BEAC-F9F873D9CA54}">
      <dgm:prSet phldrT="[Text]"/>
      <dgm:spPr/>
      <dgm:t>
        <a:bodyPr/>
        <a:lstStyle/>
        <a:p>
          <a:r>
            <a:rPr lang="en-US" dirty="0"/>
            <a:t>ASD</a:t>
          </a:r>
        </a:p>
      </dgm:t>
    </dgm:pt>
    <dgm:pt modelId="{D125ED82-A808-9F42-B413-65D0B8DFA828}" type="parTrans" cxnId="{2193AF1C-D203-4748-9901-503F0430240E}">
      <dgm:prSet/>
      <dgm:spPr/>
      <dgm:t>
        <a:bodyPr/>
        <a:lstStyle/>
        <a:p>
          <a:endParaRPr lang="en-US"/>
        </a:p>
      </dgm:t>
    </dgm:pt>
    <dgm:pt modelId="{38186215-849B-D642-9B89-D25CD82623F8}" type="sibTrans" cxnId="{2193AF1C-D203-4748-9901-503F0430240E}">
      <dgm:prSet/>
      <dgm:spPr/>
      <dgm:t>
        <a:bodyPr/>
        <a:lstStyle/>
        <a:p>
          <a:endParaRPr lang="en-US"/>
        </a:p>
      </dgm:t>
    </dgm:pt>
    <dgm:pt modelId="{7B010336-5935-5E4E-860C-2D516D855BF2}">
      <dgm:prSet phldrT="[Text]"/>
      <dgm:spPr/>
      <dgm:t>
        <a:bodyPr/>
        <a:lstStyle/>
        <a:p>
          <a:r>
            <a:rPr lang="en-US" dirty="0"/>
            <a:t>Impaired Social Communication</a:t>
          </a:r>
        </a:p>
      </dgm:t>
    </dgm:pt>
    <dgm:pt modelId="{F4A94BDA-5839-3248-BBE3-BE770B497F12}" type="parTrans" cxnId="{BD6DDF74-EFE0-6947-9715-AB8D2D5D8CCC}">
      <dgm:prSet/>
      <dgm:spPr/>
      <dgm:t>
        <a:bodyPr/>
        <a:lstStyle/>
        <a:p>
          <a:endParaRPr lang="en-US"/>
        </a:p>
      </dgm:t>
    </dgm:pt>
    <dgm:pt modelId="{8EF21FC0-798C-2944-A5BC-D3B0BD63EC53}" type="sibTrans" cxnId="{BD6DDF74-EFE0-6947-9715-AB8D2D5D8CCC}">
      <dgm:prSet/>
      <dgm:spPr/>
      <dgm:t>
        <a:bodyPr/>
        <a:lstStyle/>
        <a:p>
          <a:endParaRPr lang="en-US"/>
        </a:p>
      </dgm:t>
    </dgm:pt>
    <dgm:pt modelId="{ED2F29F9-4895-A94F-86D2-7F221C0A1847}">
      <dgm:prSet phldrT="[Text]"/>
      <dgm:spPr/>
      <dgm:t>
        <a:bodyPr/>
        <a:lstStyle/>
        <a:p>
          <a:r>
            <a:rPr lang="en-US" dirty="0"/>
            <a:t>Impaired Social Interaction</a:t>
          </a:r>
        </a:p>
      </dgm:t>
    </dgm:pt>
    <dgm:pt modelId="{1D61E5E4-F408-0445-9BBB-33866F3CA332}" type="parTrans" cxnId="{9DBE9249-844C-5447-BD2A-E97E92112229}">
      <dgm:prSet/>
      <dgm:spPr/>
      <dgm:t>
        <a:bodyPr/>
        <a:lstStyle/>
        <a:p>
          <a:endParaRPr lang="en-US"/>
        </a:p>
      </dgm:t>
    </dgm:pt>
    <dgm:pt modelId="{59454AC7-4DF3-BA46-8B98-9FF90C60D37D}" type="sibTrans" cxnId="{9DBE9249-844C-5447-BD2A-E97E92112229}">
      <dgm:prSet/>
      <dgm:spPr/>
      <dgm:t>
        <a:bodyPr/>
        <a:lstStyle/>
        <a:p>
          <a:endParaRPr lang="en-US"/>
        </a:p>
      </dgm:t>
    </dgm:pt>
    <dgm:pt modelId="{33B52D5C-CD00-4244-9231-74414FB575FC}">
      <dgm:prSet phldrT="[Text]"/>
      <dgm:spPr/>
      <dgm:t>
        <a:bodyPr/>
        <a:lstStyle/>
        <a:p>
          <a:r>
            <a:rPr lang="en-US" dirty="0"/>
            <a:t>Repetitive, stereotyped </a:t>
          </a:r>
          <a:r>
            <a:rPr lang="en-US" dirty="0" err="1"/>
            <a:t>behaviours</a:t>
          </a:r>
          <a:endParaRPr lang="en-US" dirty="0"/>
        </a:p>
      </dgm:t>
    </dgm:pt>
    <dgm:pt modelId="{1C69A360-1BA7-B047-A52B-3DB292C83086}" type="parTrans" cxnId="{35D8AC64-C011-2646-BA19-30F684CC17CF}">
      <dgm:prSet/>
      <dgm:spPr/>
      <dgm:t>
        <a:bodyPr/>
        <a:lstStyle/>
        <a:p>
          <a:endParaRPr lang="en-US"/>
        </a:p>
      </dgm:t>
    </dgm:pt>
    <dgm:pt modelId="{9AF52BE8-8D70-D64F-8022-76C0D9A67ECB}" type="sibTrans" cxnId="{35D8AC64-C011-2646-BA19-30F684CC17CF}">
      <dgm:prSet/>
      <dgm:spPr/>
      <dgm:t>
        <a:bodyPr/>
        <a:lstStyle/>
        <a:p>
          <a:endParaRPr lang="en-US"/>
        </a:p>
      </dgm:t>
    </dgm:pt>
    <dgm:pt modelId="{2D852FDF-7606-634F-BDA6-BB8608DD5A43}">
      <dgm:prSet phldrT="[Text]"/>
      <dgm:spPr/>
      <dgm:t>
        <a:bodyPr/>
        <a:lstStyle/>
        <a:p>
          <a:r>
            <a:rPr lang="en-US" dirty="0"/>
            <a:t>Impaired Imagination</a:t>
          </a:r>
        </a:p>
      </dgm:t>
    </dgm:pt>
    <dgm:pt modelId="{04478947-1466-9C4B-BF77-CDF6644AB034}" type="parTrans" cxnId="{976DB981-2E91-3147-BCE0-F345C0E610DE}">
      <dgm:prSet/>
      <dgm:spPr/>
      <dgm:t>
        <a:bodyPr/>
        <a:lstStyle/>
        <a:p>
          <a:endParaRPr lang="en-US"/>
        </a:p>
      </dgm:t>
    </dgm:pt>
    <dgm:pt modelId="{0689176E-965B-6B4B-B92A-5D997D59540F}" type="sibTrans" cxnId="{976DB981-2E91-3147-BCE0-F345C0E610DE}">
      <dgm:prSet/>
      <dgm:spPr/>
      <dgm:t>
        <a:bodyPr/>
        <a:lstStyle/>
        <a:p>
          <a:endParaRPr lang="en-US"/>
        </a:p>
      </dgm:t>
    </dgm:pt>
    <dgm:pt modelId="{921DACBD-B6D7-2F44-85A4-34D94D3E949F}" type="pres">
      <dgm:prSet presAssocID="{0D3A0E51-807A-264A-B746-A0B33D09FB9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58DD504-5056-184A-A404-511666280212}" type="pres">
      <dgm:prSet presAssocID="{0D3A0E51-807A-264A-B746-A0B33D09FB9F}" presName="matrix" presStyleCnt="0"/>
      <dgm:spPr/>
    </dgm:pt>
    <dgm:pt modelId="{AFE78F10-3E4B-1D43-B554-04EF44DE26D8}" type="pres">
      <dgm:prSet presAssocID="{0D3A0E51-807A-264A-B746-A0B33D09FB9F}" presName="tile1" presStyleLbl="node1" presStyleIdx="0" presStyleCnt="4" custScaleX="104180" custLinFactNeighborX="2607" custLinFactNeighborY="-587"/>
      <dgm:spPr/>
    </dgm:pt>
    <dgm:pt modelId="{7D8B70B8-DAE0-A641-9408-7C73B02C012B}" type="pres">
      <dgm:prSet presAssocID="{0D3A0E51-807A-264A-B746-A0B33D09FB9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7786DE2-33AF-514A-BFD9-0F34AD1820E3}" type="pres">
      <dgm:prSet presAssocID="{0D3A0E51-807A-264A-B746-A0B33D09FB9F}" presName="tile2" presStyleLbl="node1" presStyleIdx="1" presStyleCnt="4"/>
      <dgm:spPr/>
    </dgm:pt>
    <dgm:pt modelId="{95663E48-901C-434E-8AAA-5F02BF0863EF}" type="pres">
      <dgm:prSet presAssocID="{0D3A0E51-807A-264A-B746-A0B33D09FB9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C953E8C-A731-394C-BBD4-FF79D1561A46}" type="pres">
      <dgm:prSet presAssocID="{0D3A0E51-807A-264A-B746-A0B33D09FB9F}" presName="tile3" presStyleLbl="node1" presStyleIdx="2" presStyleCnt="4"/>
      <dgm:spPr/>
    </dgm:pt>
    <dgm:pt modelId="{7A89ADD4-2C17-2F46-A23F-74E59671DC69}" type="pres">
      <dgm:prSet presAssocID="{0D3A0E51-807A-264A-B746-A0B33D09FB9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40F69BD-B9D4-464A-8C3F-34598CAE5C0C}" type="pres">
      <dgm:prSet presAssocID="{0D3A0E51-807A-264A-B746-A0B33D09FB9F}" presName="tile4" presStyleLbl="node1" presStyleIdx="3" presStyleCnt="4"/>
      <dgm:spPr/>
    </dgm:pt>
    <dgm:pt modelId="{879F70B0-8901-8440-9C81-F32E9F74EE63}" type="pres">
      <dgm:prSet presAssocID="{0D3A0E51-807A-264A-B746-A0B33D09FB9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0C1CF3F-2F99-F34A-891B-82172CA93A96}" type="pres">
      <dgm:prSet presAssocID="{0D3A0E51-807A-264A-B746-A0B33D09FB9F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0620D0F-9E8C-144A-A5B4-6009A4243F01}" type="presOf" srcId="{2D852FDF-7606-634F-BDA6-BB8608DD5A43}" destId="{540F69BD-B9D4-464A-8C3F-34598CAE5C0C}" srcOrd="0" destOrd="0" presId="urn:microsoft.com/office/officeart/2005/8/layout/matrix1"/>
    <dgm:cxn modelId="{2193AF1C-D203-4748-9901-503F0430240E}" srcId="{0D3A0E51-807A-264A-B746-A0B33D09FB9F}" destId="{5BC84678-60C6-8B4D-BEAC-F9F873D9CA54}" srcOrd="0" destOrd="0" parTransId="{D125ED82-A808-9F42-B413-65D0B8DFA828}" sibTransId="{38186215-849B-D642-9B89-D25CD82623F8}"/>
    <dgm:cxn modelId="{8DE4A02F-C4F5-8847-AE7A-F7EEEB60586C}" type="presOf" srcId="{7B010336-5935-5E4E-860C-2D516D855BF2}" destId="{7D8B70B8-DAE0-A641-9408-7C73B02C012B}" srcOrd="1" destOrd="0" presId="urn:microsoft.com/office/officeart/2005/8/layout/matrix1"/>
    <dgm:cxn modelId="{70A7D037-3360-3A41-8E2D-4B5902B89790}" type="presOf" srcId="{0D3A0E51-807A-264A-B746-A0B33D09FB9F}" destId="{921DACBD-B6D7-2F44-85A4-34D94D3E949F}" srcOrd="0" destOrd="0" presId="urn:microsoft.com/office/officeart/2005/8/layout/matrix1"/>
    <dgm:cxn modelId="{4DFC723F-CA0F-CA4B-AA47-9A05196D0E2C}" type="presOf" srcId="{7B010336-5935-5E4E-860C-2D516D855BF2}" destId="{AFE78F10-3E4B-1D43-B554-04EF44DE26D8}" srcOrd="0" destOrd="0" presId="urn:microsoft.com/office/officeart/2005/8/layout/matrix1"/>
    <dgm:cxn modelId="{9DBE9249-844C-5447-BD2A-E97E92112229}" srcId="{5BC84678-60C6-8B4D-BEAC-F9F873D9CA54}" destId="{ED2F29F9-4895-A94F-86D2-7F221C0A1847}" srcOrd="1" destOrd="0" parTransId="{1D61E5E4-F408-0445-9BBB-33866F3CA332}" sibTransId="{59454AC7-4DF3-BA46-8B98-9FF90C60D37D}"/>
    <dgm:cxn modelId="{35D8AC64-C011-2646-BA19-30F684CC17CF}" srcId="{5BC84678-60C6-8B4D-BEAC-F9F873D9CA54}" destId="{33B52D5C-CD00-4244-9231-74414FB575FC}" srcOrd="2" destOrd="0" parTransId="{1C69A360-1BA7-B047-A52B-3DB292C83086}" sibTransId="{9AF52BE8-8D70-D64F-8022-76C0D9A67ECB}"/>
    <dgm:cxn modelId="{0E7D1969-F7BB-1941-9037-9D20FD7A9484}" type="presOf" srcId="{33B52D5C-CD00-4244-9231-74414FB575FC}" destId="{8C953E8C-A731-394C-BBD4-FF79D1561A46}" srcOrd="0" destOrd="0" presId="urn:microsoft.com/office/officeart/2005/8/layout/matrix1"/>
    <dgm:cxn modelId="{EF6B9C70-15F5-9B49-87F7-4ECA004F2B02}" type="presOf" srcId="{ED2F29F9-4895-A94F-86D2-7F221C0A1847}" destId="{17786DE2-33AF-514A-BFD9-0F34AD1820E3}" srcOrd="0" destOrd="0" presId="urn:microsoft.com/office/officeart/2005/8/layout/matrix1"/>
    <dgm:cxn modelId="{4B40CF73-D8BC-944D-BA57-2D28F7806EE2}" type="presOf" srcId="{33B52D5C-CD00-4244-9231-74414FB575FC}" destId="{7A89ADD4-2C17-2F46-A23F-74E59671DC69}" srcOrd="1" destOrd="0" presId="urn:microsoft.com/office/officeart/2005/8/layout/matrix1"/>
    <dgm:cxn modelId="{BD6DDF74-EFE0-6947-9715-AB8D2D5D8CCC}" srcId="{5BC84678-60C6-8B4D-BEAC-F9F873D9CA54}" destId="{7B010336-5935-5E4E-860C-2D516D855BF2}" srcOrd="0" destOrd="0" parTransId="{F4A94BDA-5839-3248-BBE3-BE770B497F12}" sibTransId="{8EF21FC0-798C-2944-A5BC-D3B0BD63EC53}"/>
    <dgm:cxn modelId="{976DB981-2E91-3147-BCE0-F345C0E610DE}" srcId="{5BC84678-60C6-8B4D-BEAC-F9F873D9CA54}" destId="{2D852FDF-7606-634F-BDA6-BB8608DD5A43}" srcOrd="3" destOrd="0" parTransId="{04478947-1466-9C4B-BF77-CDF6644AB034}" sibTransId="{0689176E-965B-6B4B-B92A-5D997D59540F}"/>
    <dgm:cxn modelId="{C202A0BF-600A-4440-968F-69E02C3FD618}" type="presOf" srcId="{ED2F29F9-4895-A94F-86D2-7F221C0A1847}" destId="{95663E48-901C-434E-8AAA-5F02BF0863EF}" srcOrd="1" destOrd="0" presId="urn:microsoft.com/office/officeart/2005/8/layout/matrix1"/>
    <dgm:cxn modelId="{12247BEF-EF4B-9441-A08C-135183BBB468}" type="presOf" srcId="{5BC84678-60C6-8B4D-BEAC-F9F873D9CA54}" destId="{30C1CF3F-2F99-F34A-891B-82172CA93A96}" srcOrd="0" destOrd="0" presId="urn:microsoft.com/office/officeart/2005/8/layout/matrix1"/>
    <dgm:cxn modelId="{EA6264FC-25B1-434C-A2B0-4E4C7A188F23}" type="presOf" srcId="{2D852FDF-7606-634F-BDA6-BB8608DD5A43}" destId="{879F70B0-8901-8440-9C81-F32E9F74EE63}" srcOrd="1" destOrd="0" presId="urn:microsoft.com/office/officeart/2005/8/layout/matrix1"/>
    <dgm:cxn modelId="{1CD644A2-3AB2-B64E-BA3C-88DA10403929}" type="presParOf" srcId="{921DACBD-B6D7-2F44-85A4-34D94D3E949F}" destId="{358DD504-5056-184A-A404-511666280212}" srcOrd="0" destOrd="0" presId="urn:microsoft.com/office/officeart/2005/8/layout/matrix1"/>
    <dgm:cxn modelId="{FA5A2942-C147-8643-A433-3889B8FEB52E}" type="presParOf" srcId="{358DD504-5056-184A-A404-511666280212}" destId="{AFE78F10-3E4B-1D43-B554-04EF44DE26D8}" srcOrd="0" destOrd="0" presId="urn:microsoft.com/office/officeart/2005/8/layout/matrix1"/>
    <dgm:cxn modelId="{80952D23-DB7A-2346-A09C-A49DEC1D681C}" type="presParOf" srcId="{358DD504-5056-184A-A404-511666280212}" destId="{7D8B70B8-DAE0-A641-9408-7C73B02C012B}" srcOrd="1" destOrd="0" presId="urn:microsoft.com/office/officeart/2005/8/layout/matrix1"/>
    <dgm:cxn modelId="{D9C53156-0529-954F-905C-A732F43435FF}" type="presParOf" srcId="{358DD504-5056-184A-A404-511666280212}" destId="{17786DE2-33AF-514A-BFD9-0F34AD1820E3}" srcOrd="2" destOrd="0" presId="urn:microsoft.com/office/officeart/2005/8/layout/matrix1"/>
    <dgm:cxn modelId="{5BA2FD7E-1A30-424D-B734-FB5E6EF0A63F}" type="presParOf" srcId="{358DD504-5056-184A-A404-511666280212}" destId="{95663E48-901C-434E-8AAA-5F02BF0863EF}" srcOrd="3" destOrd="0" presId="urn:microsoft.com/office/officeart/2005/8/layout/matrix1"/>
    <dgm:cxn modelId="{D52DCC11-E7F1-AB41-BB7A-317E7A1DB3CC}" type="presParOf" srcId="{358DD504-5056-184A-A404-511666280212}" destId="{8C953E8C-A731-394C-BBD4-FF79D1561A46}" srcOrd="4" destOrd="0" presId="urn:microsoft.com/office/officeart/2005/8/layout/matrix1"/>
    <dgm:cxn modelId="{86C4FA31-2417-F94A-AE2C-520346D4CE90}" type="presParOf" srcId="{358DD504-5056-184A-A404-511666280212}" destId="{7A89ADD4-2C17-2F46-A23F-74E59671DC69}" srcOrd="5" destOrd="0" presId="urn:microsoft.com/office/officeart/2005/8/layout/matrix1"/>
    <dgm:cxn modelId="{6829C68A-A049-2244-8D6F-07F8C43475FD}" type="presParOf" srcId="{358DD504-5056-184A-A404-511666280212}" destId="{540F69BD-B9D4-464A-8C3F-34598CAE5C0C}" srcOrd="6" destOrd="0" presId="urn:microsoft.com/office/officeart/2005/8/layout/matrix1"/>
    <dgm:cxn modelId="{43045376-912B-A64F-ABAA-AD6F10F35791}" type="presParOf" srcId="{358DD504-5056-184A-A404-511666280212}" destId="{879F70B0-8901-8440-9C81-F32E9F74EE63}" srcOrd="7" destOrd="0" presId="urn:microsoft.com/office/officeart/2005/8/layout/matrix1"/>
    <dgm:cxn modelId="{450F32A6-56BD-CD44-B1C9-FEFC1EFC5D3B}" type="presParOf" srcId="{921DACBD-B6D7-2F44-85A4-34D94D3E949F}" destId="{30C1CF3F-2F99-F34A-891B-82172CA93A9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55A7D-8E36-8842-A83D-DF255E27B02E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C738EE7B-6236-E744-BDCB-BAE3032FA06C}">
      <dgm:prSet phldrT="[Text]"/>
      <dgm:spPr/>
      <dgm:t>
        <a:bodyPr/>
        <a:lstStyle/>
        <a:p>
          <a:r>
            <a:rPr lang="en-US" dirty="0"/>
            <a:t>OCD</a:t>
          </a:r>
        </a:p>
      </dgm:t>
    </dgm:pt>
    <dgm:pt modelId="{59F62124-99C3-604B-9FC6-D1B394C28764}" type="parTrans" cxnId="{17C3BFBB-3EEE-7644-B911-814E4AB2A622}">
      <dgm:prSet/>
      <dgm:spPr/>
      <dgm:t>
        <a:bodyPr/>
        <a:lstStyle/>
        <a:p>
          <a:endParaRPr lang="en-US"/>
        </a:p>
      </dgm:t>
    </dgm:pt>
    <dgm:pt modelId="{0CFAFB47-0A92-0D45-B0E8-E331F328ADD7}" type="sibTrans" cxnId="{17C3BFBB-3EEE-7644-B911-814E4AB2A622}">
      <dgm:prSet/>
      <dgm:spPr/>
      <dgm:t>
        <a:bodyPr/>
        <a:lstStyle/>
        <a:p>
          <a:endParaRPr lang="en-US"/>
        </a:p>
      </dgm:t>
    </dgm:pt>
    <dgm:pt modelId="{9350B6C2-E522-B74C-9FFB-94F907FFC858}">
      <dgm:prSet phldrT="[Text]"/>
      <dgm:spPr/>
      <dgm:t>
        <a:bodyPr/>
        <a:lstStyle/>
        <a:p>
          <a:r>
            <a:rPr lang="en-US" dirty="0"/>
            <a:t>DCD</a:t>
          </a:r>
        </a:p>
      </dgm:t>
    </dgm:pt>
    <dgm:pt modelId="{DED6DD7A-A1AD-C44B-B04E-233E30219B60}" type="parTrans" cxnId="{C73CBA1F-4588-F841-BE5E-2D7CAFE2B2CD}">
      <dgm:prSet/>
      <dgm:spPr/>
      <dgm:t>
        <a:bodyPr/>
        <a:lstStyle/>
        <a:p>
          <a:endParaRPr lang="en-US"/>
        </a:p>
      </dgm:t>
    </dgm:pt>
    <dgm:pt modelId="{CF5B9DBC-F764-1945-B155-9C453B7AEBBD}" type="sibTrans" cxnId="{C73CBA1F-4588-F841-BE5E-2D7CAFE2B2CD}">
      <dgm:prSet/>
      <dgm:spPr/>
      <dgm:t>
        <a:bodyPr/>
        <a:lstStyle/>
        <a:p>
          <a:endParaRPr lang="en-US"/>
        </a:p>
      </dgm:t>
    </dgm:pt>
    <dgm:pt modelId="{5D4615DE-C02C-5D4C-9378-B5ACDB9EC59A}">
      <dgm:prSet phldrT="[Text]"/>
      <dgm:spPr/>
      <dgm:t>
        <a:bodyPr/>
        <a:lstStyle/>
        <a:p>
          <a:r>
            <a:rPr lang="en-US" dirty="0"/>
            <a:t>SpLD</a:t>
          </a:r>
        </a:p>
      </dgm:t>
    </dgm:pt>
    <dgm:pt modelId="{790CDEEE-AF97-F649-B8E7-3BB99028155D}" type="parTrans" cxnId="{9A540DF7-384B-1145-9B5E-6D7B02FA8880}">
      <dgm:prSet/>
      <dgm:spPr/>
      <dgm:t>
        <a:bodyPr/>
        <a:lstStyle/>
        <a:p>
          <a:endParaRPr lang="en-US"/>
        </a:p>
      </dgm:t>
    </dgm:pt>
    <dgm:pt modelId="{7CD888AE-4F3E-534A-AF1F-2667164B2706}" type="sibTrans" cxnId="{9A540DF7-384B-1145-9B5E-6D7B02FA8880}">
      <dgm:prSet/>
      <dgm:spPr/>
      <dgm:t>
        <a:bodyPr/>
        <a:lstStyle/>
        <a:p>
          <a:endParaRPr lang="en-US"/>
        </a:p>
      </dgm:t>
    </dgm:pt>
    <dgm:pt modelId="{8F26E81E-C66E-DF45-B3E8-646FCE893512}">
      <dgm:prSet/>
      <dgm:spPr/>
      <dgm:t>
        <a:bodyPr/>
        <a:lstStyle/>
        <a:p>
          <a:endParaRPr lang="en-US"/>
        </a:p>
      </dgm:t>
    </dgm:pt>
    <dgm:pt modelId="{985E37F8-DE39-DA4E-8941-7C0C77B6FE1E}" type="parTrans" cxnId="{ECC04E7A-DCBD-CC4E-9360-5576D8B5CC48}">
      <dgm:prSet/>
      <dgm:spPr/>
      <dgm:t>
        <a:bodyPr/>
        <a:lstStyle/>
        <a:p>
          <a:endParaRPr lang="en-US"/>
        </a:p>
      </dgm:t>
    </dgm:pt>
    <dgm:pt modelId="{0BD767BA-06C2-DE46-B861-48D82FE30AF0}" type="sibTrans" cxnId="{ECC04E7A-DCBD-CC4E-9360-5576D8B5CC48}">
      <dgm:prSet/>
      <dgm:spPr/>
      <dgm:t>
        <a:bodyPr/>
        <a:lstStyle/>
        <a:p>
          <a:endParaRPr lang="en-US"/>
        </a:p>
      </dgm:t>
    </dgm:pt>
    <dgm:pt modelId="{7C175EF0-938B-C84B-A6DC-6443887539D0}">
      <dgm:prSet/>
      <dgm:spPr/>
      <dgm:t>
        <a:bodyPr/>
        <a:lstStyle/>
        <a:p>
          <a:endParaRPr lang="en-US"/>
        </a:p>
      </dgm:t>
    </dgm:pt>
    <dgm:pt modelId="{A31440E4-F0B9-994F-AE25-3406D50A9DA2}" type="parTrans" cxnId="{BE3B5366-F216-4D49-8D04-679DC9DC9FD5}">
      <dgm:prSet/>
      <dgm:spPr/>
      <dgm:t>
        <a:bodyPr/>
        <a:lstStyle/>
        <a:p>
          <a:endParaRPr lang="en-US"/>
        </a:p>
      </dgm:t>
    </dgm:pt>
    <dgm:pt modelId="{CBEACCF2-3836-BF4C-83DD-7A082716DFD6}" type="sibTrans" cxnId="{BE3B5366-F216-4D49-8D04-679DC9DC9FD5}">
      <dgm:prSet/>
      <dgm:spPr/>
      <dgm:t>
        <a:bodyPr/>
        <a:lstStyle/>
        <a:p>
          <a:endParaRPr lang="en-US"/>
        </a:p>
      </dgm:t>
    </dgm:pt>
    <dgm:pt modelId="{722E1718-A7D2-7544-8ACE-30B51FBE810A}" type="pres">
      <dgm:prSet presAssocID="{CC755A7D-8E36-8842-A83D-DF255E27B02E}" presName="compositeShape" presStyleCnt="0">
        <dgm:presLayoutVars>
          <dgm:chMax val="7"/>
          <dgm:dir/>
          <dgm:resizeHandles val="exact"/>
        </dgm:presLayoutVars>
      </dgm:prSet>
      <dgm:spPr/>
    </dgm:pt>
    <dgm:pt modelId="{5C96234F-AF2E-794C-A531-A902A84A7C4B}" type="pres">
      <dgm:prSet presAssocID="{C738EE7B-6236-E744-BDCB-BAE3032FA06C}" presName="circ1" presStyleLbl="vennNode1" presStyleIdx="0" presStyleCnt="5" custScaleY="103793"/>
      <dgm:spPr/>
    </dgm:pt>
    <dgm:pt modelId="{851FA46F-E833-AF4F-A3B2-2646AAB4FDD9}" type="pres">
      <dgm:prSet presAssocID="{C738EE7B-6236-E744-BDCB-BAE3032FA06C}" presName="circ1Tx" presStyleLbl="revTx" presStyleIdx="0" presStyleCnt="0" custScaleX="28433" custScaleY="30550" custLinFactY="30103" custLinFactNeighborX="0" custLinFactNeighborY="100000">
        <dgm:presLayoutVars>
          <dgm:chMax val="0"/>
          <dgm:chPref val="0"/>
          <dgm:bulletEnabled val="1"/>
        </dgm:presLayoutVars>
      </dgm:prSet>
      <dgm:spPr/>
    </dgm:pt>
    <dgm:pt modelId="{3115C004-8F47-5B4E-A37E-7F8315C9A72E}" type="pres">
      <dgm:prSet presAssocID="{9350B6C2-E522-B74C-9FFB-94F907FFC858}" presName="circ2" presStyleLbl="vennNode1" presStyleIdx="1" presStyleCnt="5" custScaleX="108082" custScaleY="101456"/>
      <dgm:spPr/>
    </dgm:pt>
    <dgm:pt modelId="{8E4FC32B-9F51-2047-AA10-212B0C501D47}" type="pres">
      <dgm:prSet presAssocID="{9350B6C2-E522-B74C-9FFB-94F907FFC858}" presName="circ2Tx" presStyleLbl="revTx" presStyleIdx="0" presStyleCnt="0" custScaleX="64424" custScaleY="35591" custLinFactNeighborX="-78583" custLinFactNeighborY="40511">
        <dgm:presLayoutVars>
          <dgm:chMax val="0"/>
          <dgm:chPref val="0"/>
          <dgm:bulletEnabled val="1"/>
        </dgm:presLayoutVars>
      </dgm:prSet>
      <dgm:spPr/>
    </dgm:pt>
    <dgm:pt modelId="{A1ED18D5-7214-EA4F-A46B-1323F2DB6269}" type="pres">
      <dgm:prSet presAssocID="{5D4615DE-C02C-5D4C-9378-B5ACDB9EC59A}" presName="circ3" presStyleLbl="vennNode1" presStyleIdx="2" presStyleCnt="5" custScaleX="123112" custScaleY="125050" custLinFactNeighborX="5033" custLinFactNeighborY="2636"/>
      <dgm:spPr/>
    </dgm:pt>
    <dgm:pt modelId="{AFDAB7C3-1F9A-354D-B9CB-DDD392E4DF6A}" type="pres">
      <dgm:prSet presAssocID="{5D4615DE-C02C-5D4C-9378-B5ACDB9EC59A}" presName="circ3Tx" presStyleLbl="revTx" presStyleIdx="0" presStyleCnt="0" custScaleX="55949" custScaleY="55321" custLinFactNeighborX="-84615" custLinFactNeighborY="-35253">
        <dgm:presLayoutVars>
          <dgm:chMax val="0"/>
          <dgm:chPref val="0"/>
          <dgm:bulletEnabled val="1"/>
        </dgm:presLayoutVars>
      </dgm:prSet>
      <dgm:spPr/>
    </dgm:pt>
    <dgm:pt modelId="{A8D7938F-B5FC-FE47-BD93-585821B0999B}" type="pres">
      <dgm:prSet presAssocID="{7C175EF0-938B-C84B-A6DC-6443887539D0}" presName="circ4" presStyleLbl="vennNode1" presStyleIdx="3" presStyleCnt="5" custScaleX="129950" custScaleY="120380"/>
      <dgm:spPr/>
    </dgm:pt>
    <dgm:pt modelId="{CDAE3530-4E07-2445-9373-80B0719AEB8F}" type="pres">
      <dgm:prSet presAssocID="{7C175EF0-938B-C84B-A6DC-6443887539D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F3E338B-CC38-B348-A024-92D9D3448E16}" type="pres">
      <dgm:prSet presAssocID="{8F26E81E-C66E-DF45-B3E8-646FCE893512}" presName="circ5" presStyleLbl="vennNode1" presStyleIdx="4" presStyleCnt="5" custScaleX="102836" custScaleY="114946"/>
      <dgm:spPr/>
    </dgm:pt>
    <dgm:pt modelId="{0039EEBE-70F1-F148-AAAA-0C0ACD2C4D0C}" type="pres">
      <dgm:prSet presAssocID="{8F26E81E-C66E-DF45-B3E8-646FCE893512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E359718-15A5-3446-870E-1BD1C0D4D723}" type="presOf" srcId="{8F26E81E-C66E-DF45-B3E8-646FCE893512}" destId="{0039EEBE-70F1-F148-AAAA-0C0ACD2C4D0C}" srcOrd="0" destOrd="0" presId="urn:microsoft.com/office/officeart/2005/8/layout/venn1"/>
    <dgm:cxn modelId="{C73CBA1F-4588-F841-BE5E-2D7CAFE2B2CD}" srcId="{CC755A7D-8E36-8842-A83D-DF255E27B02E}" destId="{9350B6C2-E522-B74C-9FFB-94F907FFC858}" srcOrd="1" destOrd="0" parTransId="{DED6DD7A-A1AD-C44B-B04E-233E30219B60}" sibTransId="{CF5B9DBC-F764-1945-B155-9C453B7AEBBD}"/>
    <dgm:cxn modelId="{E75A9541-3992-C440-8121-D8CFAEF766B7}" type="presOf" srcId="{CC755A7D-8E36-8842-A83D-DF255E27B02E}" destId="{722E1718-A7D2-7544-8ACE-30B51FBE810A}" srcOrd="0" destOrd="0" presId="urn:microsoft.com/office/officeart/2005/8/layout/venn1"/>
    <dgm:cxn modelId="{BE3B5366-F216-4D49-8D04-679DC9DC9FD5}" srcId="{CC755A7D-8E36-8842-A83D-DF255E27B02E}" destId="{7C175EF0-938B-C84B-A6DC-6443887539D0}" srcOrd="3" destOrd="0" parTransId="{A31440E4-F0B9-994F-AE25-3406D50A9DA2}" sibTransId="{CBEACCF2-3836-BF4C-83DD-7A082716DFD6}"/>
    <dgm:cxn modelId="{A6C9B771-2A62-1945-9A0E-A34D66FA9215}" type="presOf" srcId="{C738EE7B-6236-E744-BDCB-BAE3032FA06C}" destId="{851FA46F-E833-AF4F-A3B2-2646AAB4FDD9}" srcOrd="0" destOrd="0" presId="urn:microsoft.com/office/officeart/2005/8/layout/venn1"/>
    <dgm:cxn modelId="{ECC04E7A-DCBD-CC4E-9360-5576D8B5CC48}" srcId="{CC755A7D-8E36-8842-A83D-DF255E27B02E}" destId="{8F26E81E-C66E-DF45-B3E8-646FCE893512}" srcOrd="4" destOrd="0" parTransId="{985E37F8-DE39-DA4E-8941-7C0C77B6FE1E}" sibTransId="{0BD767BA-06C2-DE46-B861-48D82FE30AF0}"/>
    <dgm:cxn modelId="{796F5F7B-7E12-BE41-BA38-6CFCB64261E9}" type="presOf" srcId="{7C175EF0-938B-C84B-A6DC-6443887539D0}" destId="{CDAE3530-4E07-2445-9373-80B0719AEB8F}" srcOrd="0" destOrd="0" presId="urn:microsoft.com/office/officeart/2005/8/layout/venn1"/>
    <dgm:cxn modelId="{DC913E8F-2E9C-DC4D-9564-98E80AF2405C}" type="presOf" srcId="{9350B6C2-E522-B74C-9FFB-94F907FFC858}" destId="{8E4FC32B-9F51-2047-AA10-212B0C501D47}" srcOrd="0" destOrd="0" presId="urn:microsoft.com/office/officeart/2005/8/layout/venn1"/>
    <dgm:cxn modelId="{17C3BFBB-3EEE-7644-B911-814E4AB2A622}" srcId="{CC755A7D-8E36-8842-A83D-DF255E27B02E}" destId="{C738EE7B-6236-E744-BDCB-BAE3032FA06C}" srcOrd="0" destOrd="0" parTransId="{59F62124-99C3-604B-9FC6-D1B394C28764}" sibTransId="{0CFAFB47-0A92-0D45-B0E8-E331F328ADD7}"/>
    <dgm:cxn modelId="{AF33DAC8-27CD-3043-A7BB-2486CB869604}" type="presOf" srcId="{5D4615DE-C02C-5D4C-9378-B5ACDB9EC59A}" destId="{AFDAB7C3-1F9A-354D-B9CB-DDD392E4DF6A}" srcOrd="0" destOrd="0" presId="urn:microsoft.com/office/officeart/2005/8/layout/venn1"/>
    <dgm:cxn modelId="{9A540DF7-384B-1145-9B5E-6D7B02FA8880}" srcId="{CC755A7D-8E36-8842-A83D-DF255E27B02E}" destId="{5D4615DE-C02C-5D4C-9378-B5ACDB9EC59A}" srcOrd="2" destOrd="0" parTransId="{790CDEEE-AF97-F649-B8E7-3BB99028155D}" sibTransId="{7CD888AE-4F3E-534A-AF1F-2667164B2706}"/>
    <dgm:cxn modelId="{0AB35935-CDB8-8941-A08C-C51A4BB94835}" type="presParOf" srcId="{722E1718-A7D2-7544-8ACE-30B51FBE810A}" destId="{5C96234F-AF2E-794C-A531-A902A84A7C4B}" srcOrd="0" destOrd="0" presId="urn:microsoft.com/office/officeart/2005/8/layout/venn1"/>
    <dgm:cxn modelId="{01081D65-928C-C545-BD14-B323A964806B}" type="presParOf" srcId="{722E1718-A7D2-7544-8ACE-30B51FBE810A}" destId="{851FA46F-E833-AF4F-A3B2-2646AAB4FDD9}" srcOrd="1" destOrd="0" presId="urn:microsoft.com/office/officeart/2005/8/layout/venn1"/>
    <dgm:cxn modelId="{3F065857-05C1-2947-95E1-05956381BF92}" type="presParOf" srcId="{722E1718-A7D2-7544-8ACE-30B51FBE810A}" destId="{3115C004-8F47-5B4E-A37E-7F8315C9A72E}" srcOrd="2" destOrd="0" presId="urn:microsoft.com/office/officeart/2005/8/layout/venn1"/>
    <dgm:cxn modelId="{F712A178-F622-5C4B-BDCE-59A6CBB19D95}" type="presParOf" srcId="{722E1718-A7D2-7544-8ACE-30B51FBE810A}" destId="{8E4FC32B-9F51-2047-AA10-212B0C501D47}" srcOrd="3" destOrd="0" presId="urn:microsoft.com/office/officeart/2005/8/layout/venn1"/>
    <dgm:cxn modelId="{40B2AD72-9C56-4741-A07B-D5CA7725EFFB}" type="presParOf" srcId="{722E1718-A7D2-7544-8ACE-30B51FBE810A}" destId="{A1ED18D5-7214-EA4F-A46B-1323F2DB6269}" srcOrd="4" destOrd="0" presId="urn:microsoft.com/office/officeart/2005/8/layout/venn1"/>
    <dgm:cxn modelId="{E73618DB-157E-2444-AB94-816AB0699783}" type="presParOf" srcId="{722E1718-A7D2-7544-8ACE-30B51FBE810A}" destId="{AFDAB7C3-1F9A-354D-B9CB-DDD392E4DF6A}" srcOrd="5" destOrd="0" presId="urn:microsoft.com/office/officeart/2005/8/layout/venn1"/>
    <dgm:cxn modelId="{97DA7CE7-3709-FC48-941F-0A097F8E5DE3}" type="presParOf" srcId="{722E1718-A7D2-7544-8ACE-30B51FBE810A}" destId="{A8D7938F-B5FC-FE47-BD93-585821B0999B}" srcOrd="6" destOrd="0" presId="urn:microsoft.com/office/officeart/2005/8/layout/venn1"/>
    <dgm:cxn modelId="{F5C5FF68-11AC-004F-8066-ACC8C6D1E6A4}" type="presParOf" srcId="{722E1718-A7D2-7544-8ACE-30B51FBE810A}" destId="{CDAE3530-4E07-2445-9373-80B0719AEB8F}" srcOrd="7" destOrd="0" presId="urn:microsoft.com/office/officeart/2005/8/layout/venn1"/>
    <dgm:cxn modelId="{8F3E8442-931F-744A-91E1-F8D1AA75339D}" type="presParOf" srcId="{722E1718-A7D2-7544-8ACE-30B51FBE810A}" destId="{DF3E338B-CC38-B348-A024-92D9D3448E16}" srcOrd="8" destOrd="0" presId="urn:microsoft.com/office/officeart/2005/8/layout/venn1"/>
    <dgm:cxn modelId="{22B8D972-79F2-4748-B74D-F0EC44725839}" type="presParOf" srcId="{722E1718-A7D2-7544-8ACE-30B51FBE810A}" destId="{0039EEBE-70F1-F148-AAAA-0C0ACD2C4D0C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78F10-3E4B-1D43-B554-04EF44DE26D8}">
      <dsp:nvSpPr>
        <dsp:cNvPr id="0" name=""/>
        <dsp:cNvSpPr/>
      </dsp:nvSpPr>
      <dsp:spPr>
        <a:xfrm rot="16200000">
          <a:off x="982230" y="-923003"/>
          <a:ext cx="2104231" cy="395023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Impaired Social Communication</a:t>
          </a:r>
        </a:p>
      </dsp:txBody>
      <dsp:txXfrm rot="5400000">
        <a:off x="59227" y="0"/>
        <a:ext cx="3950238" cy="1578173"/>
      </dsp:txXfrm>
    </dsp:sp>
    <dsp:sp modelId="{17786DE2-33AF-514A-BFD9-0F34AD1820E3}">
      <dsp:nvSpPr>
        <dsp:cNvPr id="0" name=""/>
        <dsp:cNvSpPr/>
      </dsp:nvSpPr>
      <dsp:spPr>
        <a:xfrm>
          <a:off x="3831367" y="0"/>
          <a:ext cx="3791743" cy="210423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Impaired Social Interaction</a:t>
          </a:r>
        </a:p>
      </dsp:txBody>
      <dsp:txXfrm>
        <a:off x="3831367" y="0"/>
        <a:ext cx="3791743" cy="1578173"/>
      </dsp:txXfrm>
    </dsp:sp>
    <dsp:sp modelId="{8C953E8C-A731-394C-BBD4-FF79D1561A46}">
      <dsp:nvSpPr>
        <dsp:cNvPr id="0" name=""/>
        <dsp:cNvSpPr/>
      </dsp:nvSpPr>
      <dsp:spPr>
        <a:xfrm rot="10800000">
          <a:off x="39623" y="2104231"/>
          <a:ext cx="3791743" cy="210423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Repetitive, stereotyped </a:t>
          </a:r>
          <a:r>
            <a:rPr lang="en-US" sz="2800" kern="1200" dirty="0" err="1"/>
            <a:t>behaviours</a:t>
          </a:r>
          <a:endParaRPr lang="en-US" sz="2800" kern="1200" dirty="0"/>
        </a:p>
      </dsp:txBody>
      <dsp:txXfrm rot="10800000">
        <a:off x="39623" y="2630289"/>
        <a:ext cx="3791743" cy="1578173"/>
      </dsp:txXfrm>
    </dsp:sp>
    <dsp:sp modelId="{540F69BD-B9D4-464A-8C3F-34598CAE5C0C}">
      <dsp:nvSpPr>
        <dsp:cNvPr id="0" name=""/>
        <dsp:cNvSpPr/>
      </dsp:nvSpPr>
      <dsp:spPr>
        <a:xfrm rot="5400000">
          <a:off x="4675123" y="1260475"/>
          <a:ext cx="2104231" cy="379174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Impaired Imagination</a:t>
          </a:r>
        </a:p>
      </dsp:txBody>
      <dsp:txXfrm rot="-5400000">
        <a:off x="3831367" y="2630289"/>
        <a:ext cx="3791743" cy="1578173"/>
      </dsp:txXfrm>
    </dsp:sp>
    <dsp:sp modelId="{30C1CF3F-2F99-F34A-891B-82172CA93A96}">
      <dsp:nvSpPr>
        <dsp:cNvPr id="0" name=""/>
        <dsp:cNvSpPr/>
      </dsp:nvSpPr>
      <dsp:spPr>
        <a:xfrm>
          <a:off x="2654220" y="1578173"/>
          <a:ext cx="2275046" cy="1052115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ASD</a:t>
          </a:r>
        </a:p>
      </dsp:txBody>
      <dsp:txXfrm>
        <a:off x="2705580" y="1629533"/>
        <a:ext cx="2172326" cy="949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6234F-AF2E-794C-A531-A902A84A7C4B}">
      <dsp:nvSpPr>
        <dsp:cNvPr id="0" name=""/>
        <dsp:cNvSpPr/>
      </dsp:nvSpPr>
      <dsp:spPr>
        <a:xfrm>
          <a:off x="4510838" y="999764"/>
          <a:ext cx="1472962" cy="152883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51FA46F-E833-AF4F-A3B2-2646AAB4FDD9}">
      <dsp:nvSpPr>
        <dsp:cNvPr id="0" name=""/>
        <dsp:cNvSpPr/>
      </dsp:nvSpPr>
      <dsp:spPr>
        <a:xfrm>
          <a:off x="5004411" y="1458417"/>
          <a:ext cx="485816" cy="3021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OCD</a:t>
          </a:r>
        </a:p>
      </dsp:txBody>
      <dsp:txXfrm>
        <a:off x="5004411" y="1458417"/>
        <a:ext cx="485816" cy="302136"/>
      </dsp:txXfrm>
    </dsp:sp>
    <dsp:sp modelId="{3115C004-8F47-5B4E-A37E-7F8315C9A72E}">
      <dsp:nvSpPr>
        <dsp:cNvPr id="0" name=""/>
        <dsp:cNvSpPr/>
      </dsp:nvSpPr>
      <dsp:spPr>
        <a:xfrm>
          <a:off x="5011631" y="1423933"/>
          <a:ext cx="1592006" cy="149440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4FC32B-9F51-2047-AA10-212B0C501D47}">
      <dsp:nvSpPr>
        <dsp:cNvPr id="0" name=""/>
        <dsp:cNvSpPr/>
      </dsp:nvSpPr>
      <dsp:spPr>
        <a:xfrm>
          <a:off x="5730056" y="1913262"/>
          <a:ext cx="986898" cy="38194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DCD</a:t>
          </a:r>
        </a:p>
      </dsp:txBody>
      <dsp:txXfrm>
        <a:off x="5730056" y="1913262"/>
        <a:ext cx="986898" cy="381947"/>
      </dsp:txXfrm>
    </dsp:sp>
    <dsp:sp modelId="{A1ED18D5-7214-EA4F-A46B-1323F2DB6269}">
      <dsp:nvSpPr>
        <dsp:cNvPr id="0" name=""/>
        <dsp:cNvSpPr/>
      </dsp:nvSpPr>
      <dsp:spPr>
        <a:xfrm>
          <a:off x="4761198" y="1948041"/>
          <a:ext cx="1813393" cy="184193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FDAB7C3-1F9A-354D-B9CB-DDD392E4DF6A}">
      <dsp:nvSpPr>
        <dsp:cNvPr id="0" name=""/>
        <dsp:cNvSpPr/>
      </dsp:nvSpPr>
      <dsp:spPr>
        <a:xfrm>
          <a:off x="5466893" y="2825009"/>
          <a:ext cx="857071" cy="5936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SpLD</a:t>
          </a:r>
        </a:p>
      </dsp:txBody>
      <dsp:txXfrm>
        <a:off x="5466893" y="2825009"/>
        <a:ext cx="857071" cy="593681"/>
      </dsp:txXfrm>
    </dsp:sp>
    <dsp:sp modelId="{A8D7938F-B5FC-FE47-BD93-585821B0999B}">
      <dsp:nvSpPr>
        <dsp:cNvPr id="0" name=""/>
        <dsp:cNvSpPr/>
      </dsp:nvSpPr>
      <dsp:spPr>
        <a:xfrm>
          <a:off x="3943822" y="1943607"/>
          <a:ext cx="1914114" cy="177315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AE3530-4E07-2445-9373-80B0719AEB8F}">
      <dsp:nvSpPr>
        <dsp:cNvPr id="0" name=""/>
        <dsp:cNvSpPr/>
      </dsp:nvSpPr>
      <dsp:spPr>
        <a:xfrm>
          <a:off x="2537069" y="2963591"/>
          <a:ext cx="1531880" cy="10731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537069" y="2963591"/>
        <a:ext cx="1531880" cy="1073158"/>
      </dsp:txXfrm>
    </dsp:sp>
    <dsp:sp modelId="{DF3E338B-CC38-B348-A024-92D9D3448E16}">
      <dsp:nvSpPr>
        <dsp:cNvPr id="0" name=""/>
        <dsp:cNvSpPr/>
      </dsp:nvSpPr>
      <dsp:spPr>
        <a:xfrm>
          <a:off x="3929637" y="1324582"/>
          <a:ext cx="1514735" cy="169311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039EEBE-70F1-F148-AAAA-0C0ACD2C4D0C}">
      <dsp:nvSpPr>
        <dsp:cNvPr id="0" name=""/>
        <dsp:cNvSpPr/>
      </dsp:nvSpPr>
      <dsp:spPr>
        <a:xfrm>
          <a:off x="2301395" y="1132910"/>
          <a:ext cx="1531880" cy="10731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301395" y="1132910"/>
        <a:ext cx="1531880" cy="1073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5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8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7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0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2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1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0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3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7AC72-3F05-CC4A-93F4-827D17772BF9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E245-EF62-E843-AB07-8C142A55B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Autism Spectrum Disorder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in children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3FB36-EDB8-B349-A479-856DEFBE22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>
                <a:solidFill>
                  <a:schemeClr val="tx2"/>
                </a:solidFill>
              </a:rPr>
              <a:t>Dr</a:t>
            </a:r>
            <a:r>
              <a:rPr lang="en-US" dirty="0">
                <a:solidFill>
                  <a:schemeClr val="tx2"/>
                </a:solidFill>
              </a:rPr>
              <a:t> Diana Howlett</a:t>
            </a:r>
          </a:p>
          <a:p>
            <a:r>
              <a:rPr lang="en-US" dirty="0">
                <a:solidFill>
                  <a:schemeClr val="tx2"/>
                </a:solidFill>
              </a:rPr>
              <a:t>Consultant Community </a:t>
            </a:r>
            <a:r>
              <a:rPr lang="en-US" dirty="0" err="1">
                <a:solidFill>
                  <a:schemeClr val="tx2"/>
                </a:solidFill>
              </a:rPr>
              <a:t>Paediatrician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7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BB85B-8FC1-2C4C-A1C3-50503330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What’s in a name?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5810E-F3FF-094B-AB7F-A63FA006D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Autism Spectrum Disorder (ASD)</a:t>
            </a:r>
          </a:p>
          <a:p>
            <a:pPr lvl="8"/>
            <a:r>
              <a:rPr lang="en-US" sz="28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Autism Spectrum Condition</a:t>
            </a:r>
          </a:p>
          <a:p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Asperger’s syndrome</a:t>
            </a:r>
          </a:p>
          <a:p>
            <a:pPr lvl="7"/>
            <a:r>
              <a:rPr lang="en-US" sz="28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Pervasive developmental disorder</a:t>
            </a:r>
          </a:p>
          <a:p>
            <a:pPr lvl="5"/>
            <a:endParaRPr lang="en-US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5"/>
            <a:r>
              <a:rPr lang="en-US" sz="28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Atypical Autism</a:t>
            </a:r>
          </a:p>
          <a:p>
            <a:pPr lvl="3"/>
            <a:endParaRPr lang="en-US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3"/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Social Communication difficulties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2626A1-F100-2342-9098-3F215B3A0605}"/>
              </a:ext>
            </a:extLst>
          </p:cNvPr>
          <p:cNvSpPr/>
          <p:nvPr/>
        </p:nvSpPr>
        <p:spPr>
          <a:xfrm>
            <a:off x="4983357" y="2967335"/>
            <a:ext cx="2225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tx2"/>
                </a:solidFill>
                <a:effectLst/>
              </a:rPr>
              <a:t>Autism</a:t>
            </a:r>
          </a:p>
        </p:txBody>
      </p:sp>
    </p:spTree>
    <p:extLst>
      <p:ext uri="{BB962C8B-B14F-4D97-AF65-F5344CB8AC3E}">
        <p14:creationId xmlns:p14="http://schemas.microsoft.com/office/powerpoint/2010/main" val="148896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D65FC33-341D-2A49-8CAB-8B41B2A0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What is ASD?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568065-3683-EA48-AD59-8A6B44D7C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988467"/>
              </p:ext>
            </p:extLst>
          </p:nvPr>
        </p:nvGraphicFramePr>
        <p:xfrm>
          <a:off x="2303464" y="1828801"/>
          <a:ext cx="7583487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78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16D88E3-199C-9C4D-A754-C6FB678F8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Co-existing conditions or symptoms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E93176-6C9C-ED42-AEA1-4B1750B4C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344661"/>
              </p:ext>
            </p:extLst>
          </p:nvPr>
        </p:nvGraphicFramePr>
        <p:xfrm>
          <a:off x="838200" y="1828801"/>
          <a:ext cx="10222149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TextBox 4">
            <a:extLst>
              <a:ext uri="{FF2B5EF4-FFF2-40B4-BE49-F238E27FC236}">
                <a16:creationId xmlns:a16="http://schemas.microsoft.com/office/drawing/2014/main" id="{0EFFCB7C-35F2-CC4E-A2AB-FFD3AF45D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6" y="3862389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ASD</a:t>
            </a:r>
          </a:p>
        </p:txBody>
      </p:sp>
      <p:sp>
        <p:nvSpPr>
          <p:cNvPr id="20485" name="TextBox 5">
            <a:extLst>
              <a:ext uri="{FF2B5EF4-FFF2-40B4-BE49-F238E27FC236}">
                <a16:creationId xmlns:a16="http://schemas.microsoft.com/office/drawing/2014/main" id="{BD55E8A8-4A7D-8047-A1A3-A132B9746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938" y="4710113"/>
            <a:ext cx="912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ADHD</a:t>
            </a:r>
          </a:p>
        </p:txBody>
      </p:sp>
      <p:sp>
        <p:nvSpPr>
          <p:cNvPr id="15366" name="TextBox 6">
            <a:extLst>
              <a:ext uri="{FF2B5EF4-FFF2-40B4-BE49-F238E27FC236}">
                <a16:creationId xmlns:a16="http://schemas.microsoft.com/office/drawing/2014/main" id="{5C1B5C2B-1344-884F-AE1C-1CF2D3759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154" y="2330451"/>
            <a:ext cx="289154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Genetic disorders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Neurological problems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Pre /Peri /post natal insults</a:t>
            </a:r>
          </a:p>
        </p:txBody>
      </p:sp>
      <p:sp>
        <p:nvSpPr>
          <p:cNvPr id="15367" name="TextBox 7">
            <a:extLst>
              <a:ext uri="{FF2B5EF4-FFF2-40B4-BE49-F238E27FC236}">
                <a16:creationId xmlns:a16="http://schemas.microsoft.com/office/drawing/2014/main" id="{A22E587D-A57C-E343-A5EA-507CB13D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4" y="2576513"/>
            <a:ext cx="27165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Sensory sensitivities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Sleep difficulties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Bowel problems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Challenging behaviour</a:t>
            </a:r>
          </a:p>
        </p:txBody>
      </p:sp>
    </p:spTree>
    <p:extLst>
      <p:ext uri="{BB962C8B-B14F-4D97-AF65-F5344CB8AC3E}">
        <p14:creationId xmlns:p14="http://schemas.microsoft.com/office/powerpoint/2010/main" val="220311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9F9A427-7B07-7849-893C-202563AC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What causes ASD?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D415835-C5AF-C04C-B44C-D90EEA54E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A neurobiological disorder with genetic predisposition found in association with a number of medical conditions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Heterogeneous and polygenic</a:t>
            </a:r>
          </a:p>
          <a:p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A neuropsychological disorder</a:t>
            </a:r>
          </a:p>
        </p:txBody>
      </p:sp>
    </p:spTree>
    <p:extLst>
      <p:ext uri="{BB962C8B-B14F-4D97-AF65-F5344CB8AC3E}">
        <p14:creationId xmlns:p14="http://schemas.microsoft.com/office/powerpoint/2010/main" val="385277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76145-ED01-9C4D-95D3-1E92DD7F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Assessment and Diagnosis of Autism Spectrum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FF379-6237-2944-91E0-51D430DDF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Guided by NICE Guideline no 128 -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Autism spectrum disorder in under 19s: recognition, referral and diagnosis.  ( Dec 2011, updated 2017)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Multiprofessional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assessment to gather information from different settings, tailored to individual presentation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Service lead varies across the country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0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73208-24FB-D14C-BAD3-F58CE859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Approaches that can be helpful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B5BE-82A1-C24C-944F-FC00FE39F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Visual support strategies and structure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Using concrete rather than abstract concepts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Preparation for change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Parental access to Local branch of National Autistic Society and other support groups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Discussion with school or other setting about support strategies</a:t>
            </a:r>
          </a:p>
        </p:txBody>
      </p:sp>
    </p:spTree>
    <p:extLst>
      <p:ext uri="{BB962C8B-B14F-4D97-AF65-F5344CB8AC3E}">
        <p14:creationId xmlns:p14="http://schemas.microsoft.com/office/powerpoint/2010/main" val="154275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6ED68-7B17-FA41-BCB3-1F41DFF84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D8837-B44F-AE4D-82EB-1C46749E5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165511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205</Words>
  <Application>Microsoft Macintosh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Autism Spectrum Disorder  in children</vt:lpstr>
      <vt:lpstr>What’s in a name?</vt:lpstr>
      <vt:lpstr>What is ASD?</vt:lpstr>
      <vt:lpstr>Co-existing conditions or symptoms</vt:lpstr>
      <vt:lpstr>What causes ASD?</vt:lpstr>
      <vt:lpstr>Assessment and Diagnosis of Autism Spectrum Disorder</vt:lpstr>
      <vt:lpstr>Approaches that can be helpful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Howlett</dc:creator>
  <cp:lastModifiedBy>Diana Howlett</cp:lastModifiedBy>
  <cp:revision>6</cp:revision>
  <dcterms:created xsi:type="dcterms:W3CDTF">2018-09-08T15:57:02Z</dcterms:created>
  <dcterms:modified xsi:type="dcterms:W3CDTF">2024-03-21T07:03:47Z</dcterms:modified>
</cp:coreProperties>
</file>