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59" d="100"/>
          <a:sy n="59" d="100"/>
        </p:scale>
        <p:origin x="147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12/07/2023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0392AE-DAAE-FDD8-3AC0-200366CDA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804" y="1825542"/>
            <a:ext cx="7620392" cy="320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444947-8A85-47CF-330D-1CE10507C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087436"/>
            <a:ext cx="7861233" cy="4917186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DBC88FC-CF2B-2B0B-4A89-7FE1E094B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7324" y="5371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</p:spTree>
    <p:extLst>
      <p:ext uri="{BB962C8B-B14F-4D97-AF65-F5344CB8AC3E}">
        <p14:creationId xmlns:p14="http://schemas.microsoft.com/office/powerpoint/2010/main" val="2574176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64A9D3-1ED7-4B4F-86A7-2FAC06CDC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98" y="1268760"/>
            <a:ext cx="8895237" cy="4248471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B6D48C28-E742-63BD-1DF7-CDC6F962F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</p:spTree>
    <p:extLst>
      <p:ext uri="{BB962C8B-B14F-4D97-AF65-F5344CB8AC3E}">
        <p14:creationId xmlns:p14="http://schemas.microsoft.com/office/powerpoint/2010/main" val="2313327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6AE9AD-7A72-3B04-8C6C-D35B7FB0A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61" y="1124744"/>
            <a:ext cx="8606039" cy="4968552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A2F4A2E7-D2FA-03BA-E9B1-48120B553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</p:spTree>
    <p:extLst>
      <p:ext uri="{BB962C8B-B14F-4D97-AF65-F5344CB8AC3E}">
        <p14:creationId xmlns:p14="http://schemas.microsoft.com/office/powerpoint/2010/main" val="2153986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647C40-4C86-80EB-1C67-BC92A4647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87" y="1124744"/>
            <a:ext cx="8830625" cy="4824536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C25B3D5-6DB0-65A9-96F5-07025A1AE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</p:spTree>
    <p:extLst>
      <p:ext uri="{BB962C8B-B14F-4D97-AF65-F5344CB8AC3E}">
        <p14:creationId xmlns:p14="http://schemas.microsoft.com/office/powerpoint/2010/main" val="1224823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BC39D1-A38C-93E6-2C5C-A7B8F97DA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9" y="1268760"/>
            <a:ext cx="8938242" cy="4752528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5B3D8E18-D260-9D89-4FF6-7F93A9A5F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</p:spTree>
    <p:extLst>
      <p:ext uri="{BB962C8B-B14F-4D97-AF65-F5344CB8AC3E}">
        <p14:creationId xmlns:p14="http://schemas.microsoft.com/office/powerpoint/2010/main" val="1248478436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136</TotalTime>
  <Words>54</Words>
  <Application>Microsoft Office PowerPoint</Application>
  <PresentationFormat>On-screen Show (4:3)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Zoe Plummer</cp:lastModifiedBy>
  <cp:revision>19</cp:revision>
  <dcterms:created xsi:type="dcterms:W3CDTF">2020-07-23T08:21:55Z</dcterms:created>
  <dcterms:modified xsi:type="dcterms:W3CDTF">2023-07-12T12:16:53Z</dcterms:modified>
</cp:coreProperties>
</file>