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84" r:id="rId3"/>
    <p:sldId id="259" r:id="rId4"/>
    <p:sldId id="260" r:id="rId5"/>
    <p:sldId id="261" r:id="rId6"/>
    <p:sldId id="262" r:id="rId7"/>
    <p:sldId id="263" r:id="rId8"/>
    <p:sldId id="264" r:id="rId9"/>
    <p:sldId id="266" r:id="rId10"/>
    <p:sldId id="265" r:id="rId11"/>
    <p:sldId id="267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52" autoAdjust="0"/>
    <p:restoredTop sz="94660"/>
  </p:normalViewPr>
  <p:slideViewPr>
    <p:cSldViewPr>
      <p:cViewPr varScale="1">
        <p:scale>
          <a:sx n="105" d="100"/>
          <a:sy n="105" d="100"/>
        </p:scale>
        <p:origin x="1824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12/07/2023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0510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12/07/2023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75371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12/07/2023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76619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12/07/2023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41761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12/07/2023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86011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sz="4000"/>
            </a:lvl1pPr>
          </a:lstStyle>
          <a:p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22nd Annual Report</a:t>
            </a:r>
            <a:br>
              <a:rPr lang="en-US" sz="1600" b="1" dirty="0">
                <a:ea typeface="Arial" pitchFamily="-106" charset="0"/>
                <a:cs typeface="Arial" pitchFamily="-106" charset="0"/>
              </a:rPr>
            </a:br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31/12/2018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12/07/2023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67023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12/07/2023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86557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12/07/2023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58733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12/07/2023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03414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12/07/2023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74004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12/07/2023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98687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12/07/2023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96106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12/07/2023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02125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12/07/2023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84811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12/07/2023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06183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12/07/2023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261018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12/07/2023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080317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12/07/2023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902644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12/07/2023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518482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12/07/2023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937963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12/07/2023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097513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12/07/2023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64287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9A840D-0970-4BB3-B65A-B8F95839AE8E}" type="datetimeFigureOut">
              <a:rPr lang="en-GB" smtClean="0"/>
              <a:t>12/07/2023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11624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20B3AA-9920-4B11-BA5B-0498E558DEC6}" type="datetimeFigureOut">
              <a:rPr lang="en-GB" smtClean="0"/>
              <a:t>12/07/2023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79581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A69DF58F-6D7A-A2A1-F77F-20F11335B9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25th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31/12/2021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9EC63DE-86F6-4953-EC06-EA90AC279E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37865"/>
            <a:ext cx="9144000" cy="5459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35930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AD7ADF96-9827-02BD-4632-257169FE03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25th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31/12/2021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FC377C7-B952-57F0-5961-1E9003DA37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236687"/>
            <a:ext cx="9144000" cy="5000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34519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53538AD4-F9DF-F7BA-657C-B88C7E4258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25th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31/12/2021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7E8B563-A6DC-270E-8D61-2EAA503D68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366639"/>
            <a:ext cx="9144000" cy="5158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41761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FCF9F172-4289-C1FC-C8EC-C4E55218B3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25th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31/12/2021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0976421-986E-6DAD-3953-4C9BF29A1E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24744"/>
            <a:ext cx="9144000" cy="5328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33271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3574D886-BCE3-D046-0164-B3F838B65B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25th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31/12/2021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DBE6466-296C-1EC7-3B88-8FE28F509F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484784"/>
            <a:ext cx="9144000" cy="4608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39862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BB9CDEFF-DE69-96AD-A92D-9C23C52249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52120" y="1844824"/>
            <a:ext cx="2806080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25th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31/12/2021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317C1F7-862A-BC29-B049-933EC47DE1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6636"/>
            <a:ext cx="5076056" cy="607666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3CE8255-2BD0-84E6-F67F-E3565E3FCE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512" y="6091223"/>
            <a:ext cx="5976664" cy="677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48237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44624"/>
            <a:ext cx="1594203" cy="745627"/>
          </a:xfrm>
          <a:prstGeom prst="rect">
            <a:avLst/>
          </a:prstGeom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3A342279-508E-119F-1517-70D62773BB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71201" y="1268760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25th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31/12/2021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B3B368A-FC54-3818-5F15-D64C14F84A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80" y="62912"/>
            <a:ext cx="5195245" cy="606471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F45FA21-D597-2BFA-0607-5DAC98B3D4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504" y="6140431"/>
            <a:ext cx="6001588" cy="676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84784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5861C654-D2CD-AF73-A285-C44F53EFA0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25th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31/12/2021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949703A-FEA7-9749-0805-F935B6D6AF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8679" y="1623760"/>
            <a:ext cx="7106642" cy="3610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8187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116632"/>
            <a:ext cx="1594203" cy="745627"/>
          </a:xfrm>
          <a:prstGeom prst="rect">
            <a:avLst/>
          </a:prstGeom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BEFD879C-0068-D9E2-949A-0D61789FD9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44924" y="34550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25th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31/12/2021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D313F06-2BBB-DA57-D31D-0C301B89A0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1968" y="1542787"/>
            <a:ext cx="7440063" cy="3772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3842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4B84A055-818C-28B4-0ACE-E30713DCAC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25th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31/12/2021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F86084B-C5FC-78C6-6F48-3AF5E15F1B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2495" y="1585655"/>
            <a:ext cx="7059010" cy="3686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61453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5E4439E2-9F35-B56E-3FDD-668CBB71D7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25th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31/12/2021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4BD5106-5CD0-8779-1506-7D4F9413CC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3155" y="1268760"/>
            <a:ext cx="6982799" cy="4972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22295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5C408F2B-EFD7-71B4-38D3-61B655D494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25th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31/12/2021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D27CE42-E7CF-AAA7-3604-5AEB101E92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1968" y="1538023"/>
            <a:ext cx="7440063" cy="3781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81948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F53D7E19-DD7D-061C-681A-DDBEBA2469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25th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31/12/2021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19D7648-A475-7B28-9567-FB62B730E3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0179" y="1638050"/>
            <a:ext cx="6563641" cy="3581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13413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E3CBBDC5-6A32-80A3-ECA3-8EF0ECCFCE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25th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31/12/2021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F8FCC5F-EAC0-ECD6-69A7-8C3536C8BA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3048" y="1809524"/>
            <a:ext cx="6477904" cy="3238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02854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63D57630-2EE5-39E5-0113-F84766DF82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25th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31/12/2021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E9E05C0-ED07-48CE-ADA2-9E2890B03B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2021" y="1466576"/>
            <a:ext cx="7039957" cy="3924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164007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087EC0BD-9E80-C35A-CD6F-190F266249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71201" y="1340768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25th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31/12/2021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818535C-2989-53BA-CD80-249AF8298A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56" y="2296"/>
            <a:ext cx="5154875" cy="623501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170E6B6-F09A-D70B-CC77-115032EF9F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544" y="6237312"/>
            <a:ext cx="3528392" cy="503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5702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116632"/>
            <a:ext cx="1594203" cy="745627"/>
          </a:xfrm>
          <a:prstGeom prst="rect">
            <a:avLst/>
          </a:prstGeom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793E787A-F82F-9B79-93DA-C8879A8AD5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44924" y="11663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25th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31/12/2021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4EEA863-4BB6-562D-29D7-D4CF5E593D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6758" y="1714260"/>
            <a:ext cx="7230484" cy="3429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34612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82D2D80E-0B9A-BF32-A976-AD6401EC8A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25th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31/12/2021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331A59C-6916-38C6-9E4C-3CB6ED1A71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8152" y="1409418"/>
            <a:ext cx="7487695" cy="4039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752361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453C0F08-A13A-F60C-1768-A6E7E509F2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25th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31/12/2021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38BC602-6450-A71F-7A25-C6AE4A3050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9600" y="1499918"/>
            <a:ext cx="7344800" cy="3858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040928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2D71FF8D-78E8-B662-BFBA-F704CC81F9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25th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31/12/2021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FC20EF3-6511-C0FB-283F-FD54EDF892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5784" y="1333207"/>
            <a:ext cx="7392432" cy="4191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353014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82B8292F-A73D-B48E-E2BB-BA819122AC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25th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31/12/2021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F20447C-3E45-2422-0C81-661E03D7D4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7258" y="1366549"/>
            <a:ext cx="7049484" cy="4124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958703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0198BC59-E504-9563-1D64-4FE9E7171B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25th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31/12/2021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9C24DD8-3D1F-0BC9-A3D2-9CA89B8FDE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1494" y="1552313"/>
            <a:ext cx="7421011" cy="3753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871346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A3E8AC57-E4FD-1648-58AB-829547BECF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25th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31/12/2021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F33978C-CF1B-22E2-0C15-604332D425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4863" y="1428471"/>
            <a:ext cx="7154273" cy="4001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824298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F8C0091D-246D-D244-A93A-FFA95C621C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25th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31/12/2021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1DC70BF-451E-01BC-87D4-3035E378B2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1968" y="1509444"/>
            <a:ext cx="7440063" cy="3839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756390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62C33F26-A989-73DF-3D6A-A48C5B8CF7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25th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31/12/2021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273EAA4-21F7-D162-9316-E31E301A24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5337" y="1509444"/>
            <a:ext cx="7173326" cy="3839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2889551"/>
      </p:ext>
    </p:extLst>
  </p:cSld>
  <p:clrMapOvr>
    <a:masterClrMapping/>
  </p:clrMapOvr>
</p:sld>
</file>

<file path=ppt/theme/theme1.xml><?xml version="1.0" encoding="utf-8"?>
<a:theme xmlns:a="http://schemas.openxmlformats.org/drawingml/2006/main" name="Slide_template_22nd_report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Slide_template_22nd_report</Template>
  <TotalTime>3056</TotalTime>
  <Words>225</Words>
  <Application>Microsoft Office PowerPoint</Application>
  <PresentationFormat>On-screen Show (4:3)</PresentationFormat>
  <Paragraphs>50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25</vt:i4>
      </vt:variant>
    </vt:vector>
  </HeadingPairs>
  <TitlesOfParts>
    <vt:vector size="29" baseType="lpstr">
      <vt:lpstr>Arial</vt:lpstr>
      <vt:lpstr>Calibri</vt:lpstr>
      <vt:lpstr>Slide_template_22nd_report</vt:lpstr>
      <vt:lpstr>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Sharece Charles</dc:creator>
  <cp:lastModifiedBy>Zoe Plummer</cp:lastModifiedBy>
  <cp:revision>19</cp:revision>
  <dcterms:created xsi:type="dcterms:W3CDTF">2020-07-23T08:21:55Z</dcterms:created>
  <dcterms:modified xsi:type="dcterms:W3CDTF">2023-07-14T11:52:03Z</dcterms:modified>
</cp:coreProperties>
</file>