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182" autoAdjust="0"/>
    <p:restoredTop sz="94660"/>
  </p:normalViewPr>
  <p:slideViewPr>
    <p:cSldViewPr>
      <p:cViewPr varScale="1">
        <p:scale>
          <a:sx n="59" d="100"/>
          <a:sy n="59" d="100"/>
        </p:scale>
        <p:origin x="1400" y="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16/07/2023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051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16/07/2023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75371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16/07/2023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7661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16/07/2023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4176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16/07/2023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8601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4000"/>
            </a:lvl1pPr>
          </a:lstStyle>
          <a:p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22nd Annual Report</a:t>
            </a:r>
            <a:br>
              <a:rPr lang="en-US" sz="1600" b="1" dirty="0">
                <a:ea typeface="Arial" pitchFamily="-106" charset="0"/>
                <a:cs typeface="Arial" pitchFamily="-106" charset="0"/>
              </a:rPr>
            </a:br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31/12/2018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16/07/2023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67023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16/07/2023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8655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16/07/2023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58733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16/07/2023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0341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16/07/2023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7400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16/07/2023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98687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16/07/2023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96106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16/07/2023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02125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16/07/2023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84811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16/07/2023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06183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16/07/2023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26101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16/07/2023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08031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16/07/2023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90264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16/07/2023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51848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16/07/2023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93796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16/07/2023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09751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16/07/2023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64287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9A840D-0970-4BB3-B65A-B8F95839AE8E}" type="datetimeFigureOut">
              <a:rPr lang="en-GB" smtClean="0"/>
              <a:t>16/07/2023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1162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20B3AA-9920-4B11-BA5B-0498E558DEC6}" type="datetimeFigureOut">
              <a:rPr lang="en-GB" smtClean="0"/>
              <a:t>16/07/2023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7958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25th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31/12/2021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F4B136C-FD87-535C-F898-452705D405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5635" y="1527997"/>
            <a:ext cx="7372729" cy="4915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4519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25th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31/12/2021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675D8EF-9D4C-D83A-616E-C006401CB7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356" y="1549303"/>
            <a:ext cx="8762792" cy="4399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490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25th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31/12/2021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8BDC5E8-F669-D76D-54EF-3C4597839F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74" y="1425472"/>
            <a:ext cx="8727689" cy="4694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3082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25th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31/12/2021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F100DAB-19D8-2B6F-92D3-3702A01961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245" y="1320691"/>
            <a:ext cx="8215203" cy="4949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7204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25th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31/12/2021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F2A8FFA-E6E8-D15A-A82D-70EB39A3D2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650" y="1816016"/>
            <a:ext cx="8775233" cy="3917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367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25th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31/12/2021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3048285-4906-E69E-136D-A652287C0D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27" y="1895396"/>
            <a:ext cx="8510939" cy="3621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00414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25th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31/12/2021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705B936-7092-E474-12F0-26090D6725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945" y="1816016"/>
            <a:ext cx="8853706" cy="3773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3054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25th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31/12/2021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8E120D9-2E96-7D7C-0C55-C9F1A6014F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407" y="1663609"/>
            <a:ext cx="8396057" cy="4441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478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25th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31/12/2021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73BD3CA-89F0-7F4A-E61D-39B94AB2D5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724" y="1882695"/>
            <a:ext cx="8646631" cy="3562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1196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25th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31/12/2021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1BE2D19-BFB7-8BDF-B7B1-52DBB01A74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007" y="1723937"/>
            <a:ext cx="9003758" cy="3937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57319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25th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31/12/2021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FBE350F-21ED-D7BB-76E7-8644E15BA4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4" y="1695360"/>
            <a:ext cx="8658129" cy="39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62772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25th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31/12/2021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A4FEA25-419C-B60B-8AFC-1B7B5148AC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143" y="1854118"/>
            <a:ext cx="8627466" cy="3519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6340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25th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31/12/2021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D200195-0E59-B3D9-BC78-B104CF8A5E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641" y="1739812"/>
            <a:ext cx="8697921" cy="3921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9451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25th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31/12/2021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D7564A7-2D55-5A2A-6150-70782373D6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080" y="1828718"/>
            <a:ext cx="9018614" cy="3832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9453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25th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31/12/2021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FFEE8CE-A6E7-7E91-3D12-AA1C226F0E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468" y="1777914"/>
            <a:ext cx="8900336" cy="4099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393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25th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31/12/2021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174FC9A-8816-BF45-6C4D-2630419D2E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502" y="1466748"/>
            <a:ext cx="8266938" cy="4561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623484"/>
      </p:ext>
    </p:extLst>
  </p:cSld>
  <p:clrMapOvr>
    <a:masterClrMapping/>
  </p:clrMapOvr>
</p:sld>
</file>

<file path=ppt/theme/theme1.xml><?xml version="1.0" encoding="utf-8"?>
<a:theme xmlns:a="http://schemas.openxmlformats.org/drawingml/2006/main" name="Slide_template_22nd_repor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Slide_template_22nd_report</Template>
  <TotalTime>153</TotalTime>
  <Words>144</Words>
  <Application>Microsoft Office PowerPoint</Application>
  <PresentationFormat>On-screen Show (4:3)</PresentationFormat>
  <Paragraphs>32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Slide_template_22nd_report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Sharece Charles</dc:creator>
  <cp:lastModifiedBy>Zoe Plummer</cp:lastModifiedBy>
  <cp:revision>17</cp:revision>
  <dcterms:created xsi:type="dcterms:W3CDTF">2020-07-23T08:21:55Z</dcterms:created>
  <dcterms:modified xsi:type="dcterms:W3CDTF">2023-07-16T19:38:02Z</dcterms:modified>
</cp:coreProperties>
</file>