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59" d="100"/>
          <a:sy n="59" d="100"/>
        </p:scale>
        <p:origin x="14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3B846B-A829-6096-15E3-84105A3AD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23" y="1111130"/>
            <a:ext cx="8513265" cy="536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A59B24-531A-98FF-9DC9-1AE55C7EB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59" y="1263538"/>
            <a:ext cx="8185473" cy="521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441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83E6E0-E360-5B4F-40F9-B658A14F8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1" y="1663609"/>
            <a:ext cx="8916478" cy="414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28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537586-CFB5-0D30-07A5-3A6123C71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92" y="1539778"/>
            <a:ext cx="8789786" cy="448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67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7C7BCE-811E-1AA4-9596-BF4108B86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1" y="1628682"/>
            <a:ext cx="8879329" cy="424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812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1D2DD9-7301-C6CF-66E5-AD8B556D9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82" y="1444522"/>
            <a:ext cx="8677598" cy="47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72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8F4C1F-8B59-D75F-B85E-0894FFD41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8" y="1988840"/>
            <a:ext cx="9047666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243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AF33EA-8DF9-38A7-3227-EC3CDDB40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345" y="1977950"/>
            <a:ext cx="9026902" cy="368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133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6BA019-A82D-FCF2-9084-493C4BC01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52" y="1873170"/>
            <a:ext cx="8767909" cy="386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90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EA286C-550D-D781-3B0E-A6CFDB9A6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241" y="1863644"/>
            <a:ext cx="8579079" cy="386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5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10682D-8B64-E630-8BC0-44B3587F2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45" y="1596930"/>
            <a:ext cx="8565007" cy="442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09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DF977B-C3BB-4591-0463-B0DE33D0B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86" y="1292114"/>
            <a:ext cx="8244445" cy="494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483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7A83D8-D2FF-0DAD-9C03-BFDCB8582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06" y="1358793"/>
            <a:ext cx="8575358" cy="491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40922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131</TotalTime>
  <Words>117</Words>
  <Application>Microsoft Office PowerPoint</Application>
  <PresentationFormat>On-screen Show (4:3)</PresentationFormat>
  <Paragraphs>26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Zoe Plummer</cp:lastModifiedBy>
  <cp:revision>17</cp:revision>
  <dcterms:created xsi:type="dcterms:W3CDTF">2020-07-23T08:21:55Z</dcterms:created>
  <dcterms:modified xsi:type="dcterms:W3CDTF">2023-07-16T20:05:32Z</dcterms:modified>
</cp:coreProperties>
</file>