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AD3197-CF9E-ADBD-F233-D3E1406E0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29" y="1127990"/>
            <a:ext cx="8859142" cy="541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A038DE-2EF8-1AC9-8EF2-D706DF22B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143946"/>
            <a:ext cx="846772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1D7F38-235B-5F6C-3648-A108C1B1E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80" y="1196752"/>
            <a:ext cx="8686800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4B4560-0F74-C3E3-B67B-8F66D5657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13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17F45D-D747-865B-BE48-A2CD582A0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" y="1268760"/>
            <a:ext cx="855345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891CFA-BF53-D39D-F515-86B3691BD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340768"/>
            <a:ext cx="874395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B8DB6A-7A79-23DE-9B8D-CF67149D3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1412776"/>
            <a:ext cx="8724900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D0755E-600A-3885-0E67-50DD40135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62" y="1226744"/>
            <a:ext cx="7461076" cy="522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6112A9-C5BC-ED79-344D-DFC19B5F6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84" y="1352371"/>
            <a:ext cx="8155632" cy="509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DD6F14-A578-136A-33DD-DF0C2B2C8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44000" cy="378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B304D0-AC75-A9F5-5C56-09D6EBB3E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" y="1412776"/>
            <a:ext cx="900112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264831-2809-3E85-F7CE-B5A485BA1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" y="1268760"/>
            <a:ext cx="913447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5874FE-0A78-7D4E-B4D7-6242A827B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37" y="1412776"/>
            <a:ext cx="8467725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3BBE65-A7B5-1D3C-FBF1-B912B1894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412776"/>
            <a:ext cx="8964488" cy="473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0249AB-6EEF-1E42-7F6F-A51B83A91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9144000" cy="511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A7119D-566F-E09A-07A6-B1413DFED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6286"/>
            <a:ext cx="9144000" cy="512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220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23</cp:revision>
  <dcterms:created xsi:type="dcterms:W3CDTF">2020-07-23T08:21:55Z</dcterms:created>
  <dcterms:modified xsi:type="dcterms:W3CDTF">2024-08-01T13:58:28Z</dcterms:modified>
</cp:coreProperties>
</file>