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59" d="100"/>
          <a:sy n="59" d="100"/>
        </p:scale>
        <p:origin x="147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01/08/2024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43D9CA-125E-F34E-6B21-4AF3F2FCE6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75" y="1096211"/>
            <a:ext cx="8115250" cy="550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8A18A84-5E6A-5A45-23C8-51CCD542E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9144000" cy="458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3F7ED7-4448-DBCF-6057-FC80D4381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40768"/>
            <a:ext cx="9144000" cy="464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CC55C6-31EA-8C88-BD3F-4506EBD1E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2" y="1268760"/>
            <a:ext cx="8943975" cy="49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55416B-78CF-41BF-41AC-46CADA00F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8800"/>
            <a:ext cx="9144000" cy="388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79A89C-6A1B-F8B2-85DA-0E87CCC76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" y="1772816"/>
            <a:ext cx="9096375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45775B6-EE41-F6DB-48CA-7EDC7D350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4824"/>
            <a:ext cx="9144000" cy="373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830662-0BCA-3E66-ADD6-242EE2C48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25" y="1340768"/>
            <a:ext cx="8362950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602CF9-1C5D-80F6-DE08-413C4E948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4824"/>
            <a:ext cx="9144000" cy="3742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731676-4CE7-A104-40C3-466D1E9CA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" y="1628800"/>
            <a:ext cx="9144000" cy="393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B6ECAB-9B93-1918-97A5-ADCF84C8FA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28800"/>
            <a:ext cx="9144000" cy="40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8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D880A3-639D-B61B-4B6B-51263CE96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0808"/>
            <a:ext cx="9144000" cy="379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5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6A945D-1818-DD64-7DE1-DACCC4D5B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144000" cy="370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0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3AFF66-0437-3981-BA61-50A50CA1E7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00808"/>
            <a:ext cx="9144000" cy="395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23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E025A2-09F3-C525-1140-33F5A1773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62" y="1484784"/>
            <a:ext cx="8829675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801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26th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31/12/2022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97FC3E-5078-D715-8F0F-866729AE6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39939"/>
            <a:ext cx="9144000" cy="5233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896477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234</TotalTime>
  <Words>144</Words>
  <Application>Microsoft Office PowerPoint</Application>
  <PresentationFormat>On-screen Show (4:3)</PresentationFormat>
  <Paragraphs>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24</cp:revision>
  <dcterms:created xsi:type="dcterms:W3CDTF">2020-07-23T08:21:55Z</dcterms:created>
  <dcterms:modified xsi:type="dcterms:W3CDTF">2024-08-01T14:13:58Z</dcterms:modified>
</cp:coreProperties>
</file>