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62C44F-3E68-F798-6140-15AA6302E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532440" cy="53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029170-8C83-3F1B-48A4-A20CB7D97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237649"/>
            <a:ext cx="8124825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57A74-D5C2-99FD-C959-E60CE1B75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49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4F105D-6E9F-DFB1-45A4-E90AF7F4C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42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B35BB6-45B7-9CCF-002B-D4BF24E3C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760"/>
            <a:ext cx="9144000" cy="480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6D3A09-986D-B26B-9774-E9FA1AD53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405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A5F3DB-8830-E484-6259-68D6E6DEE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25" y="1340768"/>
            <a:ext cx="9144000" cy="476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9266C8-39C4-92BD-8961-4761257DA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772816"/>
            <a:ext cx="89344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62C4CE-4DD7-2674-39B0-C904BB8E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772816"/>
            <a:ext cx="91249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748F58-03BC-3838-0071-0F0A8A6ED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" y="1844824"/>
            <a:ext cx="90011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B5CE40-6281-95DC-0F11-D6C797A5C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8840"/>
            <a:ext cx="9144000" cy="361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C44FD0-7DCE-DF3A-07BC-18857BF80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4" y="1340768"/>
            <a:ext cx="91249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A121A0-83A4-8BE6-B51F-06A1233BA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" y="1268760"/>
            <a:ext cx="886777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96C5D6-AAF8-ED79-CCBB-7E22D9688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506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257</TotalTime>
  <Words>126</Words>
  <Application>Microsoft Office PowerPoint</Application>
  <PresentationFormat>On-screen Show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26</cp:revision>
  <dcterms:created xsi:type="dcterms:W3CDTF">2020-07-23T08:21:55Z</dcterms:created>
  <dcterms:modified xsi:type="dcterms:W3CDTF">2024-08-01T14:39:27Z</dcterms:modified>
</cp:coreProperties>
</file>