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660"/>
  </p:normalViewPr>
  <p:slideViewPr>
    <p:cSldViewPr>
      <p:cViewPr varScale="1">
        <p:scale>
          <a:sx n="105" d="100"/>
          <a:sy n="105" d="100"/>
        </p:scale>
        <p:origin x="175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07/08/2025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07/08/2025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07/08/2025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07/08/2025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07/08/2025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07/08/2025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07/08/2025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07/08/2025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43C150-15D2-5BD3-3845-18C1143E86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60" y="1772816"/>
            <a:ext cx="8892480" cy="399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1A4DB7-EC8D-3F6D-5015-0F93678B1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132" y="1484784"/>
            <a:ext cx="8417735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923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2F61DE-1C53-8070-AF3A-38A02023D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28800"/>
            <a:ext cx="9144000" cy="428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45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650AA4-AD75-6698-EBBD-D3C90AF59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56" y="1412776"/>
            <a:ext cx="8964488" cy="459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173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65BE64-2A77-E416-2C97-E9C386852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28800"/>
            <a:ext cx="9144000" cy="438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072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5B72FB-5BA4-88A3-9DFC-7E9B4A9EC9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09" y="1628800"/>
            <a:ext cx="8970782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434878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172</TotalTime>
  <Words>54</Words>
  <Application>Microsoft Office PowerPoint</Application>
  <PresentationFormat>On-screen Show (4:3)</PresentationFormat>
  <Paragraphs>12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Lauren Windsor</cp:lastModifiedBy>
  <cp:revision>21</cp:revision>
  <dcterms:created xsi:type="dcterms:W3CDTF">2020-07-23T08:21:55Z</dcterms:created>
  <dcterms:modified xsi:type="dcterms:W3CDTF">2025-08-07T15:46:16Z</dcterms:modified>
</cp:coreProperties>
</file>