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14FA02-991E-2A42-D471-CBAA1F609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04" y="1257325"/>
            <a:ext cx="8100392" cy="52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A9E93A-19B5-19F2-001C-22170D736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628800"/>
            <a:ext cx="8748464" cy="422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CBBF30-8761-0F54-0704-BBE1B28D9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72" y="1556792"/>
            <a:ext cx="8676456" cy="43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B4CA95-1CD5-E1B0-8141-74ED659D2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96" y="1412776"/>
            <a:ext cx="8244408" cy="44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E9D0EE-FFE9-3CC1-DF80-E1FE34C56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B1E90C-4C38-10B6-84FF-CC1CA48EC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" y="1844824"/>
            <a:ext cx="9018240" cy="362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136661-A6A2-6DFB-AEE8-D358944EF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77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8D44FF-9D20-346B-B3B7-E04182C26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96752"/>
            <a:ext cx="9144000" cy="486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5B7775-80D0-E02D-1752-02D3F706D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80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F64271-CF7C-5E4E-7A52-F478D9184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388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5B8B92-9410-59C2-E76C-9EF360270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397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1DAEB4-7561-853E-080E-0F7FB6F94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74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650953-1830-0E1E-F70E-3284C984D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71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0ABFD2-B422-ECFA-4F37-D3EA08E36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9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7C7BDD-41E4-6AAA-8D7C-4EAFA3566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4" y="1700808"/>
            <a:ext cx="8820472" cy="425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8F53CB-D2DD-F75D-C82B-32A49A8B7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80" y="1196752"/>
            <a:ext cx="8532440" cy="485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243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25</cp:revision>
  <dcterms:created xsi:type="dcterms:W3CDTF">2020-07-23T08:21:55Z</dcterms:created>
  <dcterms:modified xsi:type="dcterms:W3CDTF">2025-08-27T12:17:23Z</dcterms:modified>
</cp:coreProperties>
</file>