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014172-D0D9-3CB6-8F1A-C7632B27363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53979"/>
            <a:ext cx="8064896" cy="531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DE22C3-2D06-1B6C-7B18-7A632D7406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72816"/>
            <a:ext cx="9144000" cy="400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CBE979-6E45-E7A4-89E2-D599E8C67A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00808"/>
            <a:ext cx="9144000" cy="405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5D1624-9979-DE35-35EC-2170ED70AC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462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766B68-C40C-6A3C-F52B-FD06FE0F79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458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6D3977-5C31-8A9C-A15C-43B0BB65BB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2776"/>
            <a:ext cx="9144000" cy="465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6F0D31-CA2E-2D68-C98B-E00B6D3407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68760"/>
            <a:ext cx="9144000" cy="491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A3F777-AD06-670B-7F6E-DE6FFBE668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441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415DAD-EA24-DAAA-CCFD-B2B686327D0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56792"/>
            <a:ext cx="9144000" cy="433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2D39C7-7BC2-2019-AB2F-E40CC8CDD0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2776"/>
            <a:ext cx="9144000" cy="46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E35AB3-0D8B-0E58-C812-3D79559B9D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72816"/>
            <a:ext cx="9144000" cy="373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A69B95-CB03-B874-6E37-2B3E55A99FF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44824"/>
            <a:ext cx="9144000" cy="380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D602B5-8BF9-BD50-3861-A1EBF0F4ED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16832"/>
            <a:ext cx="9144000" cy="3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4874C1-ED92-49A6-2F54-1116CB3720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8800"/>
            <a:ext cx="9144000" cy="396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04B452-D407-1E6D-D358-AEFAA8F549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00808"/>
            <a:ext cx="9144000" cy="417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265" y="1181651"/>
            <a:ext cx="1594203" cy="745627"/>
          </a:xfrm>
          <a:prstGeom prst="rect">
            <a:avLst/>
          </a:prstGeom>
        </p:spPr>
      </p:pic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318377" y="548680"/>
            <a:ext cx="3137981" cy="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35963C-0D4F-D558-7112-548DE9848339}"/>
              </a:ext>
            </a:extLst>
          </p:cNvPr>
          <p:cNvSpPr txBox="1"/>
          <p:nvPr/>
        </p:nvSpPr>
        <p:spPr>
          <a:xfrm>
            <a:off x="230370" y="3212976"/>
            <a:ext cx="350376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5.16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Dialysis access in adult patients prevalent to dialysis on 31/12/2023 by centre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patients on dialysis in a centre in brackets (centres with &lt;70% access data for the prevalent dialysis population were excluded).</a:t>
            </a:r>
          </a:p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Reading, a prevalent date of 30/9/2023 was used due to poor data quality in the final quarter.</a:t>
            </a:r>
          </a:p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for the four excluded Scottish centres (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Kilmnarnock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Glasgow, Airdrie, Dumfries and Galloway) using alternative time points are published by the Scottish Renal Registry.</a:t>
            </a:r>
          </a:p>
          <a:p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AVF – arteriovenous fistula; AVG – arteriovenous graft; NTL – non-tunnelled line; TL – tunnelled 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84C90B-E3C0-D2DA-51C1-7AD7EB7DC0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2963" y="-1"/>
            <a:ext cx="5181843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34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986DE7-0B11-52B4-07B0-A2482CAFB9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68760"/>
            <a:ext cx="9144000" cy="506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261</TotalTime>
  <Words>262</Words>
  <Application>Microsoft Office PowerPoint</Application>
  <PresentationFormat>On-screen Show (4:3)</PresentationFormat>
  <Paragraphs>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27</cp:revision>
  <dcterms:created xsi:type="dcterms:W3CDTF">2020-07-23T08:21:55Z</dcterms:created>
  <dcterms:modified xsi:type="dcterms:W3CDTF">2025-08-28T09:28:48Z</dcterms:modified>
</cp:coreProperties>
</file>