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660"/>
  </p:normalViewPr>
  <p:slideViewPr>
    <p:cSldViewPr>
      <p:cViewPr varScale="1">
        <p:scale>
          <a:sx n="105" d="100"/>
          <a:sy n="105" d="100"/>
        </p:scale>
        <p:origin x="175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27/08/2025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ACC347-1A83-BA29-CCDC-E2B8975038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788" y="1268760"/>
            <a:ext cx="8388424" cy="512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79B0CA0-FA1A-7A57-7A03-24F868AEC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92" y="1412776"/>
            <a:ext cx="8673016" cy="440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0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8228F3-BD27-0255-BC36-25E92D5F72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764" y="1628800"/>
            <a:ext cx="8820472" cy="403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8B34CE-525A-EF5D-9C5B-A892742138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48" y="1844824"/>
            <a:ext cx="8887904" cy="394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06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876EC6-BFE5-52EE-5728-4640A554D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344" y="1844824"/>
            <a:ext cx="8771312" cy="3972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1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52BE70F-6AB5-741C-DB82-AAD395EBF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68" y="1916832"/>
            <a:ext cx="8748464" cy="366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0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A85F44-6D52-81BD-D6D0-29E23BF5A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764" y="1916832"/>
            <a:ext cx="8820472" cy="371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761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36D928-E7A1-B6AA-BB7C-87E6601ED8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28" y="1844824"/>
            <a:ext cx="8750744" cy="372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07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F90E94-1992-2567-0765-48AF32090A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764" y="1628800"/>
            <a:ext cx="8820472" cy="392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92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27th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31/12/2023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3A67A3F-D30A-ADD2-4C8A-00EE783AE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68" y="1412776"/>
            <a:ext cx="8748464" cy="4541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87885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267</TotalTime>
  <Words>90</Words>
  <Application>Microsoft Office PowerPoint</Application>
  <PresentationFormat>On-screen Show (4:3)</PresentationFormat>
  <Paragraphs>20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Lauren Windsor</cp:lastModifiedBy>
  <cp:revision>28</cp:revision>
  <dcterms:created xsi:type="dcterms:W3CDTF">2020-07-23T08:21:55Z</dcterms:created>
  <dcterms:modified xsi:type="dcterms:W3CDTF">2025-08-27T15:46:07Z</dcterms:modified>
</cp:coreProperties>
</file>