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4"/>
    <p:sldMasterId id="2147483676" r:id="rId5"/>
  </p:sldMasterIdLst>
  <p:notesMasterIdLst>
    <p:notesMasterId r:id="rId8"/>
  </p:notesMasterIdLst>
  <p:sldIdLst>
    <p:sldId id="258" r:id="rId6"/>
    <p:sldId id="257" r:id="rId7"/>
  </p:sldIdLst>
  <p:sldSz cx="12192000" cy="6858000"/>
  <p:notesSz cx="6858000" cy="9144000"/>
  <p:embeddedFontLst>
    <p:embeddedFont>
      <p:font typeface="Visby Round CF" panose="020F0000000000000000" charset="0"/>
      <p:regular r:id="rId9"/>
      <p:bold r:id="rId10"/>
      <p:italic r:id="rId11"/>
      <p:boldItalic r:id="rId12"/>
    </p:embeddedFont>
    <p:embeddedFont>
      <p:font typeface="Visby Round CF DemiBold" panose="020F0000000000000000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CBF"/>
    <a:srgbClr val="F4A144"/>
    <a:srgbClr val="FDD21C"/>
    <a:srgbClr val="3E99D6"/>
    <a:srgbClr val="3497D2"/>
    <a:srgbClr val="217FC2"/>
    <a:srgbClr val="2191C2"/>
    <a:srgbClr val="F79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6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44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5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4" y="664313"/>
            <a:ext cx="2243270" cy="72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fld id="{88A207C2-CFE9-4A55-8DDA-82BE4DA92AE2}" type="datetime2">
              <a:rPr lang="en-GB" smtClean="0"/>
              <a:t>Tuesday, 08 April 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24B5E-6206-4DC9-9179-4F9FCA08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5957641-CC8A-5286-F5A2-5003A01A7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07" y="553621"/>
            <a:ext cx="3084493" cy="110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55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382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7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71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" y="6289690"/>
            <a:ext cx="1533446" cy="48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7" name="Picture 6" descr="A black background with orange and purple letters&#10;&#10;Description automatically generated">
            <a:extLst>
              <a:ext uri="{FF2B5EF4-FFF2-40B4-BE49-F238E27FC236}">
                <a16:creationId xmlns:a16="http://schemas.microsoft.com/office/drawing/2014/main" id="{ACF76B3C-E501-9883-738A-E386EA64889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6160"/>
            <a:ext cx="2335696" cy="101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0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30/ 60/ 90 day action plans – How to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1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Action plan should be agreed with your improvement team</a:t>
            </a:r>
          </a:p>
          <a:p>
            <a:r>
              <a:rPr lang="en-GB" dirty="0"/>
              <a:t>List achievable actions and set dates for completion.</a:t>
            </a:r>
          </a:p>
          <a:p>
            <a:r>
              <a:rPr lang="en-GB" dirty="0"/>
              <a:t>Once 90 days over – restart with 30/60/90 planning.</a:t>
            </a:r>
          </a:p>
          <a:p>
            <a:r>
              <a:rPr lang="en-GB" dirty="0"/>
              <a:t>Use at every improvement team meeting asking are we on track? Anything else we need to do? Are the dates still achievable?</a:t>
            </a:r>
          </a:p>
        </p:txBody>
      </p:sp>
    </p:spTree>
    <p:extLst>
      <p:ext uri="{BB962C8B-B14F-4D97-AF65-F5344CB8AC3E}">
        <p14:creationId xmlns:p14="http://schemas.microsoft.com/office/powerpoint/2010/main" val="3402314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30/60/90 day plan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6728994"/>
              </p:ext>
            </p:extLst>
          </p:nvPr>
        </p:nvGraphicFramePr>
        <p:xfrm>
          <a:off x="408136" y="1499543"/>
          <a:ext cx="10823454" cy="4393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5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4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7712">
                <a:tc>
                  <a:txBody>
                    <a:bodyPr/>
                    <a:lstStyle/>
                    <a:p>
                      <a:r>
                        <a:rPr lang="en-GB" dirty="0"/>
                        <a:t>Within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</a:t>
                      </a:r>
                      <a:r>
                        <a:rPr lang="en-GB" baseline="0" dirty="0"/>
                        <a:t> want to achieve … </a:t>
                      </a:r>
                    </a:p>
                    <a:p>
                      <a:r>
                        <a:rPr lang="en-GB" baseline="0" dirty="0"/>
                        <a:t>(actions)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</a:t>
                      </a:r>
                      <a:r>
                        <a:rPr lang="en-GB" baseline="0" dirty="0"/>
                        <a:t> want to complete this by … (insert date)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320">
                <a:tc>
                  <a:txBody>
                    <a:bodyPr/>
                    <a:lstStyle/>
                    <a:p>
                      <a:r>
                        <a:rPr lang="en-GB" dirty="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5320">
                <a:tc>
                  <a:txBody>
                    <a:bodyPr/>
                    <a:lstStyle/>
                    <a:p>
                      <a:r>
                        <a:rPr lang="en-GB" dirty="0"/>
                        <a:t>60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5320">
                <a:tc>
                  <a:txBody>
                    <a:bodyPr/>
                    <a:lstStyle/>
                    <a:p>
                      <a:r>
                        <a:rPr lang="en-GB" dirty="0"/>
                        <a:t>90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803511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3D83C36A9748A4CC70A969D37F6C" ma:contentTypeVersion="14" ma:contentTypeDescription="Create a new document." ma:contentTypeScope="" ma:versionID="a5d417025a57934fd01eaa6936fac95a">
  <xsd:schema xmlns:xsd="http://www.w3.org/2001/XMLSchema" xmlns:xs="http://www.w3.org/2001/XMLSchema" xmlns:p="http://schemas.microsoft.com/office/2006/metadata/properties" xmlns:ns2="c08a088b-fbaf-4f06-a868-d1899ff380c9" xmlns:ns3="e9d843ab-f20c-448a-9210-00d1c5e609c0" targetNamespace="http://schemas.microsoft.com/office/2006/metadata/properties" ma:root="true" ma:fieldsID="ab8b4c132ea8ccf499f1df19cc19778d" ns2:_="" ns3:_="">
    <xsd:import namespace="c08a088b-fbaf-4f06-a868-d1899ff380c9"/>
    <xsd:import namespace="e9d843ab-f20c-448a-9210-00d1c5e609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a088b-fbaf-4f06-a868-d1899ff38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0f7148-2208-4204-9df6-fda9bf33d3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843ab-f20c-448a-9210-00d1c5e609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153be76-cd8a-448d-8690-b0504b87967e}" ma:internalName="TaxCatchAll" ma:showField="CatchAllData" ma:web="e9d843ab-f20c-448a-9210-00d1c5e609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8a088b-fbaf-4f06-a868-d1899ff380c9">
      <Terms xmlns="http://schemas.microsoft.com/office/infopath/2007/PartnerControls"/>
    </lcf76f155ced4ddcb4097134ff3c332f>
    <TaxCatchAll xmlns="e9d843ab-f20c-448a-9210-00d1c5e609c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42240A-EC44-41E6-B776-C1DDE7424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a088b-fbaf-4f06-a868-d1899ff380c9"/>
    <ds:schemaRef ds:uri="e9d843ab-f20c-448a-9210-00d1c5e60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2154A8-112F-4192-A003-0D423416D1AF}">
  <ds:schemaRefs>
    <ds:schemaRef ds:uri="http://schemas.microsoft.com/office/2006/metadata/properties"/>
    <ds:schemaRef ds:uri="http://schemas.microsoft.com/office/infopath/2007/PartnerControls"/>
    <ds:schemaRef ds:uri="c08a088b-fbaf-4f06-a868-d1899ff380c9"/>
    <ds:schemaRef ds:uri="e9d843ab-f20c-448a-9210-00d1c5e609c0"/>
  </ds:schemaRefs>
</ds:datastoreItem>
</file>

<file path=customXml/itemProps3.xml><?xml version="1.0" encoding="utf-8"?>
<ds:datastoreItem xmlns:ds="http://schemas.openxmlformats.org/officeDocument/2006/customXml" ds:itemID="{D7E065E8-277E-487C-8740-DB7B928018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96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UKKA Theme (midnight)</vt:lpstr>
      <vt:lpstr>1_UKKA Theme (white)</vt:lpstr>
      <vt:lpstr>30/ 60/ 90 day action plans – How to use</vt:lpstr>
      <vt:lpstr>30/60/90 day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Julie Slevin</cp:lastModifiedBy>
  <cp:revision>66</cp:revision>
  <dcterms:created xsi:type="dcterms:W3CDTF">2021-07-07T08:58:23Z</dcterms:created>
  <dcterms:modified xsi:type="dcterms:W3CDTF">2025-04-08T08:15:23Z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0x0101003DFA3D83C36A9748A4CC70A969D37F6C</vt:lpwstr>
  </property>
</Properties>
</file>