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68" r:id="rId5"/>
  </p:sldMasterIdLst>
  <p:notesMasterIdLst>
    <p:notesMasterId r:id="rId8"/>
  </p:notesMasterIdLst>
  <p:sldIdLst>
    <p:sldId id="257" r:id="rId6"/>
    <p:sldId id="258" r:id="rId7"/>
  </p:sldIdLst>
  <p:sldSz cx="12192000" cy="6858000"/>
  <p:notesSz cx="6858000" cy="9144000"/>
  <p:embeddedFontLst>
    <p:embeddedFont>
      <p:font typeface="Visby CF Bold" panose="00000800000000000000" pitchFamily="50" charset="0"/>
      <p:bold r:id="rId9"/>
      <p:boldItalic r:id="rId10"/>
    </p:embeddedFont>
    <p:embeddedFont>
      <p:font typeface="Visby Round CF" panose="020F0000000000000000" pitchFamily="34" charset="0"/>
      <p:regular r:id="rId11"/>
      <p:bold r:id="rId12"/>
      <p:italic r:id="rId13"/>
      <p:boldItalic r:id="rId14"/>
    </p:embeddedFont>
    <p:embeddedFont>
      <p:font typeface="Visby Round CF DemiBold" panose="020F0000000000000000" pitchFamily="34" charset="0"/>
      <p:bold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7CBF"/>
    <a:srgbClr val="F4A144"/>
    <a:srgbClr val="FDD21C"/>
    <a:srgbClr val="3E99D6"/>
    <a:srgbClr val="3497D2"/>
    <a:srgbClr val="217FC2"/>
    <a:srgbClr val="2191C2"/>
    <a:srgbClr val="F79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C98467-D2F2-4B0E-9B85-E288FBF81858}" v="9" dt="2021-12-22T14:26:47.677"/>
    <p1510:client id="{F8103526-32FE-44DA-841E-B0B9072CE197}" v="14" dt="2021-12-22T14:23:19.4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4FBFE0-8915-44D8-AE47-BB8AC73CE77E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E8D6C401-48D0-462B-92E8-E63BEDBD08F4}">
      <dgm:prSet phldrT="[Text]"/>
      <dgm:spPr/>
      <dgm:t>
        <a:bodyPr/>
        <a:lstStyle/>
        <a:p>
          <a:r>
            <a:rPr lang="en-GB"/>
            <a:t>1. Why?</a:t>
          </a:r>
        </a:p>
      </dgm:t>
    </dgm:pt>
    <dgm:pt modelId="{63D77C8D-FBAB-470A-B40A-F19F2AEC0EFD}" type="parTrans" cxnId="{FDD04B21-37D4-444E-99C1-B2CCE32B7CBC}">
      <dgm:prSet/>
      <dgm:spPr/>
      <dgm:t>
        <a:bodyPr/>
        <a:lstStyle/>
        <a:p>
          <a:endParaRPr lang="en-GB"/>
        </a:p>
      </dgm:t>
    </dgm:pt>
    <dgm:pt modelId="{5B514023-6C38-41BD-88A9-66A70BFD1266}" type="sibTrans" cxnId="{FDD04B21-37D4-444E-99C1-B2CCE32B7CBC}">
      <dgm:prSet/>
      <dgm:spPr/>
      <dgm:t>
        <a:bodyPr/>
        <a:lstStyle/>
        <a:p>
          <a:endParaRPr lang="en-GB"/>
        </a:p>
      </dgm:t>
    </dgm:pt>
    <dgm:pt modelId="{7493AC99-7137-4CFD-8DF0-539C943F2816}">
      <dgm:prSet phldrT="[Text]"/>
      <dgm:spPr/>
      <dgm:t>
        <a:bodyPr/>
        <a:lstStyle/>
        <a:p>
          <a:r>
            <a:rPr lang="en-GB"/>
            <a:t>2. Why?</a:t>
          </a:r>
        </a:p>
      </dgm:t>
    </dgm:pt>
    <dgm:pt modelId="{5B7CE24B-2023-40B2-AAC6-01DA85132347}" type="parTrans" cxnId="{18A5C87D-FC7A-4B1E-BC9A-26520D582BFE}">
      <dgm:prSet/>
      <dgm:spPr/>
      <dgm:t>
        <a:bodyPr/>
        <a:lstStyle/>
        <a:p>
          <a:endParaRPr lang="en-GB"/>
        </a:p>
      </dgm:t>
    </dgm:pt>
    <dgm:pt modelId="{9810C231-7EAE-4EA6-8DD9-8CEE9512FDE4}" type="sibTrans" cxnId="{18A5C87D-FC7A-4B1E-BC9A-26520D582BFE}">
      <dgm:prSet/>
      <dgm:spPr/>
      <dgm:t>
        <a:bodyPr/>
        <a:lstStyle/>
        <a:p>
          <a:endParaRPr lang="en-GB"/>
        </a:p>
      </dgm:t>
    </dgm:pt>
    <dgm:pt modelId="{27A31231-8956-40A2-B091-911BCF24E572}">
      <dgm:prSet phldrT="[Text]"/>
      <dgm:spPr/>
      <dgm:t>
        <a:bodyPr/>
        <a:lstStyle/>
        <a:p>
          <a:r>
            <a:rPr lang="en-GB"/>
            <a:t>3. Why?</a:t>
          </a:r>
        </a:p>
      </dgm:t>
    </dgm:pt>
    <dgm:pt modelId="{4F1DF689-C1A4-4885-9C95-89F0D0BD949A}" type="parTrans" cxnId="{0B1EC798-7992-4552-9E72-40B2B4F7D6B9}">
      <dgm:prSet/>
      <dgm:spPr/>
      <dgm:t>
        <a:bodyPr/>
        <a:lstStyle/>
        <a:p>
          <a:endParaRPr lang="en-GB"/>
        </a:p>
      </dgm:t>
    </dgm:pt>
    <dgm:pt modelId="{FB6D71D8-51D4-4979-866A-27F5233AF6F3}" type="sibTrans" cxnId="{0B1EC798-7992-4552-9E72-40B2B4F7D6B9}">
      <dgm:prSet/>
      <dgm:spPr/>
      <dgm:t>
        <a:bodyPr/>
        <a:lstStyle/>
        <a:p>
          <a:endParaRPr lang="en-GB"/>
        </a:p>
      </dgm:t>
    </dgm:pt>
    <dgm:pt modelId="{601EDDC6-B306-4AA5-BF3D-C99DC6D5375F}">
      <dgm:prSet phldrT="[Text]"/>
      <dgm:spPr/>
      <dgm:t>
        <a:bodyPr/>
        <a:lstStyle/>
        <a:p>
          <a:r>
            <a:rPr lang="en-GB"/>
            <a:t>4. Why?</a:t>
          </a:r>
        </a:p>
      </dgm:t>
    </dgm:pt>
    <dgm:pt modelId="{8356A67B-8E9A-467F-869E-93E4C001D90F}" type="parTrans" cxnId="{06668888-4E73-4914-8D6E-CB840C118F99}">
      <dgm:prSet/>
      <dgm:spPr/>
      <dgm:t>
        <a:bodyPr/>
        <a:lstStyle/>
        <a:p>
          <a:endParaRPr lang="en-GB"/>
        </a:p>
      </dgm:t>
    </dgm:pt>
    <dgm:pt modelId="{9FE1AB24-D34E-4E70-B398-CB2DF8A753BD}" type="sibTrans" cxnId="{06668888-4E73-4914-8D6E-CB840C118F99}">
      <dgm:prSet/>
      <dgm:spPr/>
      <dgm:t>
        <a:bodyPr/>
        <a:lstStyle/>
        <a:p>
          <a:endParaRPr lang="en-GB"/>
        </a:p>
      </dgm:t>
    </dgm:pt>
    <dgm:pt modelId="{19D1689D-4CF3-4B94-9663-CB21D4332C32}">
      <dgm:prSet phldrT="[Text]"/>
      <dgm:spPr/>
      <dgm:t>
        <a:bodyPr/>
        <a:lstStyle/>
        <a:p>
          <a:r>
            <a:rPr lang="en-GB"/>
            <a:t>5. Why?</a:t>
          </a:r>
        </a:p>
      </dgm:t>
    </dgm:pt>
    <dgm:pt modelId="{85E32929-FA8B-45A3-9A94-88C3DC950DE0}" type="parTrans" cxnId="{B2F7913F-B474-4D21-8D93-4FCCF8172BF0}">
      <dgm:prSet/>
      <dgm:spPr/>
      <dgm:t>
        <a:bodyPr/>
        <a:lstStyle/>
        <a:p>
          <a:endParaRPr lang="en-GB"/>
        </a:p>
      </dgm:t>
    </dgm:pt>
    <dgm:pt modelId="{F9B987FA-28F7-4016-AFA9-F01D2B2AAC63}" type="sibTrans" cxnId="{B2F7913F-B474-4D21-8D93-4FCCF8172BF0}">
      <dgm:prSet/>
      <dgm:spPr/>
      <dgm:t>
        <a:bodyPr/>
        <a:lstStyle/>
        <a:p>
          <a:endParaRPr lang="en-GB"/>
        </a:p>
      </dgm:t>
    </dgm:pt>
    <dgm:pt modelId="{F7730DA8-7B04-462D-8E2C-D6AE29159F27}" type="pres">
      <dgm:prSet presAssocID="{124FBFE0-8915-44D8-AE47-BB8AC73CE77E}" presName="outerComposite" presStyleCnt="0">
        <dgm:presLayoutVars>
          <dgm:chMax val="5"/>
          <dgm:dir/>
          <dgm:resizeHandles val="exact"/>
        </dgm:presLayoutVars>
      </dgm:prSet>
      <dgm:spPr/>
    </dgm:pt>
    <dgm:pt modelId="{5CF14A94-841B-4517-89FA-D98AFAE781CB}" type="pres">
      <dgm:prSet presAssocID="{124FBFE0-8915-44D8-AE47-BB8AC73CE77E}" presName="dummyMaxCanvas" presStyleCnt="0">
        <dgm:presLayoutVars/>
      </dgm:prSet>
      <dgm:spPr/>
    </dgm:pt>
    <dgm:pt modelId="{6EDF0504-20DF-484E-8CE0-13B3F61B4C11}" type="pres">
      <dgm:prSet presAssocID="{124FBFE0-8915-44D8-AE47-BB8AC73CE77E}" presName="FiveNodes_1" presStyleLbl="node1" presStyleIdx="0" presStyleCnt="5">
        <dgm:presLayoutVars>
          <dgm:bulletEnabled val="1"/>
        </dgm:presLayoutVars>
      </dgm:prSet>
      <dgm:spPr/>
    </dgm:pt>
    <dgm:pt modelId="{644BA8F1-E6E9-47CA-A6CD-1548CBE33A94}" type="pres">
      <dgm:prSet presAssocID="{124FBFE0-8915-44D8-AE47-BB8AC73CE77E}" presName="FiveNodes_2" presStyleLbl="node1" presStyleIdx="1" presStyleCnt="5">
        <dgm:presLayoutVars>
          <dgm:bulletEnabled val="1"/>
        </dgm:presLayoutVars>
      </dgm:prSet>
      <dgm:spPr/>
    </dgm:pt>
    <dgm:pt modelId="{A910CE10-0E80-471F-815F-8BBE0A13CF58}" type="pres">
      <dgm:prSet presAssocID="{124FBFE0-8915-44D8-AE47-BB8AC73CE77E}" presName="FiveNodes_3" presStyleLbl="node1" presStyleIdx="2" presStyleCnt="5">
        <dgm:presLayoutVars>
          <dgm:bulletEnabled val="1"/>
        </dgm:presLayoutVars>
      </dgm:prSet>
      <dgm:spPr/>
    </dgm:pt>
    <dgm:pt modelId="{801EAB4D-0BE9-492A-9442-7A36B6CC7B0C}" type="pres">
      <dgm:prSet presAssocID="{124FBFE0-8915-44D8-AE47-BB8AC73CE77E}" presName="FiveNodes_4" presStyleLbl="node1" presStyleIdx="3" presStyleCnt="5">
        <dgm:presLayoutVars>
          <dgm:bulletEnabled val="1"/>
        </dgm:presLayoutVars>
      </dgm:prSet>
      <dgm:spPr/>
    </dgm:pt>
    <dgm:pt modelId="{BC2956B7-5F88-4AFD-8D6D-00D235F34E40}" type="pres">
      <dgm:prSet presAssocID="{124FBFE0-8915-44D8-AE47-BB8AC73CE77E}" presName="FiveNodes_5" presStyleLbl="node1" presStyleIdx="4" presStyleCnt="5">
        <dgm:presLayoutVars>
          <dgm:bulletEnabled val="1"/>
        </dgm:presLayoutVars>
      </dgm:prSet>
      <dgm:spPr/>
    </dgm:pt>
    <dgm:pt modelId="{14A957D4-0BAA-47FB-AA7D-92BDEB0020DB}" type="pres">
      <dgm:prSet presAssocID="{124FBFE0-8915-44D8-AE47-BB8AC73CE77E}" presName="FiveConn_1-2" presStyleLbl="fgAccFollowNode1" presStyleIdx="0" presStyleCnt="4">
        <dgm:presLayoutVars>
          <dgm:bulletEnabled val="1"/>
        </dgm:presLayoutVars>
      </dgm:prSet>
      <dgm:spPr/>
    </dgm:pt>
    <dgm:pt modelId="{7496FD2D-EBD4-454A-8CE3-B6EF93C3336E}" type="pres">
      <dgm:prSet presAssocID="{124FBFE0-8915-44D8-AE47-BB8AC73CE77E}" presName="FiveConn_2-3" presStyleLbl="fgAccFollowNode1" presStyleIdx="1" presStyleCnt="4">
        <dgm:presLayoutVars>
          <dgm:bulletEnabled val="1"/>
        </dgm:presLayoutVars>
      </dgm:prSet>
      <dgm:spPr/>
    </dgm:pt>
    <dgm:pt modelId="{83BF9E43-6DC7-477E-806F-83F0CCDE4A27}" type="pres">
      <dgm:prSet presAssocID="{124FBFE0-8915-44D8-AE47-BB8AC73CE77E}" presName="FiveConn_3-4" presStyleLbl="fgAccFollowNode1" presStyleIdx="2" presStyleCnt="4">
        <dgm:presLayoutVars>
          <dgm:bulletEnabled val="1"/>
        </dgm:presLayoutVars>
      </dgm:prSet>
      <dgm:spPr/>
    </dgm:pt>
    <dgm:pt modelId="{EF894991-D2D6-4610-9B97-D525DD117AA7}" type="pres">
      <dgm:prSet presAssocID="{124FBFE0-8915-44D8-AE47-BB8AC73CE77E}" presName="FiveConn_4-5" presStyleLbl="fgAccFollowNode1" presStyleIdx="3" presStyleCnt="4">
        <dgm:presLayoutVars>
          <dgm:bulletEnabled val="1"/>
        </dgm:presLayoutVars>
      </dgm:prSet>
      <dgm:spPr/>
    </dgm:pt>
    <dgm:pt modelId="{00F9037A-6472-43B6-91EA-194D20656497}" type="pres">
      <dgm:prSet presAssocID="{124FBFE0-8915-44D8-AE47-BB8AC73CE77E}" presName="FiveNodes_1_text" presStyleLbl="node1" presStyleIdx="4" presStyleCnt="5">
        <dgm:presLayoutVars>
          <dgm:bulletEnabled val="1"/>
        </dgm:presLayoutVars>
      </dgm:prSet>
      <dgm:spPr/>
    </dgm:pt>
    <dgm:pt modelId="{487B66C7-24DF-4F97-9B38-20C007ADC30F}" type="pres">
      <dgm:prSet presAssocID="{124FBFE0-8915-44D8-AE47-BB8AC73CE77E}" presName="FiveNodes_2_text" presStyleLbl="node1" presStyleIdx="4" presStyleCnt="5">
        <dgm:presLayoutVars>
          <dgm:bulletEnabled val="1"/>
        </dgm:presLayoutVars>
      </dgm:prSet>
      <dgm:spPr/>
    </dgm:pt>
    <dgm:pt modelId="{550B4816-C29C-4146-BE31-6189A2AD8F1A}" type="pres">
      <dgm:prSet presAssocID="{124FBFE0-8915-44D8-AE47-BB8AC73CE77E}" presName="FiveNodes_3_text" presStyleLbl="node1" presStyleIdx="4" presStyleCnt="5">
        <dgm:presLayoutVars>
          <dgm:bulletEnabled val="1"/>
        </dgm:presLayoutVars>
      </dgm:prSet>
      <dgm:spPr/>
    </dgm:pt>
    <dgm:pt modelId="{EF18CC74-DB66-4747-8C41-FF14A9932B84}" type="pres">
      <dgm:prSet presAssocID="{124FBFE0-8915-44D8-AE47-BB8AC73CE77E}" presName="FiveNodes_4_text" presStyleLbl="node1" presStyleIdx="4" presStyleCnt="5">
        <dgm:presLayoutVars>
          <dgm:bulletEnabled val="1"/>
        </dgm:presLayoutVars>
      </dgm:prSet>
      <dgm:spPr/>
    </dgm:pt>
    <dgm:pt modelId="{971D574A-D754-412B-B38C-0A263D48CDF5}" type="pres">
      <dgm:prSet presAssocID="{124FBFE0-8915-44D8-AE47-BB8AC73CE77E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E1B91606-99F6-4A3F-8DAA-2168D34ED942}" type="presOf" srcId="{27A31231-8956-40A2-B091-911BCF24E572}" destId="{A910CE10-0E80-471F-815F-8BBE0A13CF58}" srcOrd="0" destOrd="0" presId="urn:microsoft.com/office/officeart/2005/8/layout/vProcess5"/>
    <dgm:cxn modelId="{9642931A-4E87-418E-B568-C5C694AE3579}" type="presOf" srcId="{19D1689D-4CF3-4B94-9663-CB21D4332C32}" destId="{971D574A-D754-412B-B38C-0A263D48CDF5}" srcOrd="1" destOrd="0" presId="urn:microsoft.com/office/officeart/2005/8/layout/vProcess5"/>
    <dgm:cxn modelId="{C3A1261B-B390-45EE-8BCF-B7085F57D83C}" type="presOf" srcId="{601EDDC6-B306-4AA5-BF3D-C99DC6D5375F}" destId="{801EAB4D-0BE9-492A-9442-7A36B6CC7B0C}" srcOrd="0" destOrd="0" presId="urn:microsoft.com/office/officeart/2005/8/layout/vProcess5"/>
    <dgm:cxn modelId="{FDD04B21-37D4-444E-99C1-B2CCE32B7CBC}" srcId="{124FBFE0-8915-44D8-AE47-BB8AC73CE77E}" destId="{E8D6C401-48D0-462B-92E8-E63BEDBD08F4}" srcOrd="0" destOrd="0" parTransId="{63D77C8D-FBAB-470A-B40A-F19F2AEC0EFD}" sibTransId="{5B514023-6C38-41BD-88A9-66A70BFD1266}"/>
    <dgm:cxn modelId="{2AA5F022-E46E-4FF3-A8A7-44274D1ED773}" type="presOf" srcId="{5B514023-6C38-41BD-88A9-66A70BFD1266}" destId="{14A957D4-0BAA-47FB-AA7D-92BDEB0020DB}" srcOrd="0" destOrd="0" presId="urn:microsoft.com/office/officeart/2005/8/layout/vProcess5"/>
    <dgm:cxn modelId="{A6FAD139-6FEE-4309-9106-0CF6963EC04E}" type="presOf" srcId="{E8D6C401-48D0-462B-92E8-E63BEDBD08F4}" destId="{6EDF0504-20DF-484E-8CE0-13B3F61B4C11}" srcOrd="0" destOrd="0" presId="urn:microsoft.com/office/officeart/2005/8/layout/vProcess5"/>
    <dgm:cxn modelId="{B2F7913F-B474-4D21-8D93-4FCCF8172BF0}" srcId="{124FBFE0-8915-44D8-AE47-BB8AC73CE77E}" destId="{19D1689D-4CF3-4B94-9663-CB21D4332C32}" srcOrd="4" destOrd="0" parTransId="{85E32929-FA8B-45A3-9A94-88C3DC950DE0}" sibTransId="{F9B987FA-28F7-4016-AFA9-F01D2B2AAC63}"/>
    <dgm:cxn modelId="{76F68C6A-2805-4F3A-8F30-32E7355F2539}" type="presOf" srcId="{601EDDC6-B306-4AA5-BF3D-C99DC6D5375F}" destId="{EF18CC74-DB66-4747-8C41-FF14A9932B84}" srcOrd="1" destOrd="0" presId="urn:microsoft.com/office/officeart/2005/8/layout/vProcess5"/>
    <dgm:cxn modelId="{18A5C87D-FC7A-4B1E-BC9A-26520D582BFE}" srcId="{124FBFE0-8915-44D8-AE47-BB8AC73CE77E}" destId="{7493AC99-7137-4CFD-8DF0-539C943F2816}" srcOrd="1" destOrd="0" parTransId="{5B7CE24B-2023-40B2-AAC6-01DA85132347}" sibTransId="{9810C231-7EAE-4EA6-8DD9-8CEE9512FDE4}"/>
    <dgm:cxn modelId="{BECDDF7F-A893-4CE8-90C6-48D1ACC93114}" type="presOf" srcId="{124FBFE0-8915-44D8-AE47-BB8AC73CE77E}" destId="{F7730DA8-7B04-462D-8E2C-D6AE29159F27}" srcOrd="0" destOrd="0" presId="urn:microsoft.com/office/officeart/2005/8/layout/vProcess5"/>
    <dgm:cxn modelId="{06668888-4E73-4914-8D6E-CB840C118F99}" srcId="{124FBFE0-8915-44D8-AE47-BB8AC73CE77E}" destId="{601EDDC6-B306-4AA5-BF3D-C99DC6D5375F}" srcOrd="3" destOrd="0" parTransId="{8356A67B-8E9A-467F-869E-93E4C001D90F}" sibTransId="{9FE1AB24-D34E-4E70-B398-CB2DF8A753BD}"/>
    <dgm:cxn modelId="{0B1EC798-7992-4552-9E72-40B2B4F7D6B9}" srcId="{124FBFE0-8915-44D8-AE47-BB8AC73CE77E}" destId="{27A31231-8956-40A2-B091-911BCF24E572}" srcOrd="2" destOrd="0" parTransId="{4F1DF689-C1A4-4885-9C95-89F0D0BD949A}" sibTransId="{FB6D71D8-51D4-4979-866A-27F5233AF6F3}"/>
    <dgm:cxn modelId="{D50472A5-2490-4668-9364-EDD9E13CD670}" type="presOf" srcId="{9FE1AB24-D34E-4E70-B398-CB2DF8A753BD}" destId="{EF894991-D2D6-4610-9B97-D525DD117AA7}" srcOrd="0" destOrd="0" presId="urn:microsoft.com/office/officeart/2005/8/layout/vProcess5"/>
    <dgm:cxn modelId="{A822A1A7-BDAD-4C9D-94BB-FB3286015FEF}" type="presOf" srcId="{FB6D71D8-51D4-4979-866A-27F5233AF6F3}" destId="{83BF9E43-6DC7-477E-806F-83F0CCDE4A27}" srcOrd="0" destOrd="0" presId="urn:microsoft.com/office/officeart/2005/8/layout/vProcess5"/>
    <dgm:cxn modelId="{3304A0A9-FD0A-41D8-B2F9-A544A579C10F}" type="presOf" srcId="{27A31231-8956-40A2-B091-911BCF24E572}" destId="{550B4816-C29C-4146-BE31-6189A2AD8F1A}" srcOrd="1" destOrd="0" presId="urn:microsoft.com/office/officeart/2005/8/layout/vProcess5"/>
    <dgm:cxn modelId="{669F27B1-6685-481B-BEE4-01E55C1BEB83}" type="presOf" srcId="{19D1689D-4CF3-4B94-9663-CB21D4332C32}" destId="{BC2956B7-5F88-4AFD-8D6D-00D235F34E40}" srcOrd="0" destOrd="0" presId="urn:microsoft.com/office/officeart/2005/8/layout/vProcess5"/>
    <dgm:cxn modelId="{B20BB5B1-B91E-4FB6-8170-6C5AD7EF196F}" type="presOf" srcId="{9810C231-7EAE-4EA6-8DD9-8CEE9512FDE4}" destId="{7496FD2D-EBD4-454A-8CE3-B6EF93C3336E}" srcOrd="0" destOrd="0" presId="urn:microsoft.com/office/officeart/2005/8/layout/vProcess5"/>
    <dgm:cxn modelId="{C65909D7-842B-42B0-8AB6-8753189A1C29}" type="presOf" srcId="{E8D6C401-48D0-462B-92E8-E63BEDBD08F4}" destId="{00F9037A-6472-43B6-91EA-194D20656497}" srcOrd="1" destOrd="0" presId="urn:microsoft.com/office/officeart/2005/8/layout/vProcess5"/>
    <dgm:cxn modelId="{0D4EC8DF-15C1-4CBF-96CC-3EAB7DD7A2E0}" type="presOf" srcId="{7493AC99-7137-4CFD-8DF0-539C943F2816}" destId="{487B66C7-24DF-4F97-9B38-20C007ADC30F}" srcOrd="1" destOrd="0" presId="urn:microsoft.com/office/officeart/2005/8/layout/vProcess5"/>
    <dgm:cxn modelId="{745321FE-36D0-4998-899D-71038ADCAF0A}" type="presOf" srcId="{7493AC99-7137-4CFD-8DF0-539C943F2816}" destId="{644BA8F1-E6E9-47CA-A6CD-1548CBE33A94}" srcOrd="0" destOrd="0" presId="urn:microsoft.com/office/officeart/2005/8/layout/vProcess5"/>
    <dgm:cxn modelId="{31A48D44-049A-41ED-84EA-9C12C8CA4443}" type="presParOf" srcId="{F7730DA8-7B04-462D-8E2C-D6AE29159F27}" destId="{5CF14A94-841B-4517-89FA-D98AFAE781CB}" srcOrd="0" destOrd="0" presId="urn:microsoft.com/office/officeart/2005/8/layout/vProcess5"/>
    <dgm:cxn modelId="{EC4B7433-24E7-46DA-9453-567A82E8545D}" type="presParOf" srcId="{F7730DA8-7B04-462D-8E2C-D6AE29159F27}" destId="{6EDF0504-20DF-484E-8CE0-13B3F61B4C11}" srcOrd="1" destOrd="0" presId="urn:microsoft.com/office/officeart/2005/8/layout/vProcess5"/>
    <dgm:cxn modelId="{2B0C1E56-B172-46E3-8FA8-0DA337545D58}" type="presParOf" srcId="{F7730DA8-7B04-462D-8E2C-D6AE29159F27}" destId="{644BA8F1-E6E9-47CA-A6CD-1548CBE33A94}" srcOrd="2" destOrd="0" presId="urn:microsoft.com/office/officeart/2005/8/layout/vProcess5"/>
    <dgm:cxn modelId="{7B7FD41C-71F5-451D-B346-679A48CDF04B}" type="presParOf" srcId="{F7730DA8-7B04-462D-8E2C-D6AE29159F27}" destId="{A910CE10-0E80-471F-815F-8BBE0A13CF58}" srcOrd="3" destOrd="0" presId="urn:microsoft.com/office/officeart/2005/8/layout/vProcess5"/>
    <dgm:cxn modelId="{22E61384-ECA2-400F-B546-68BDCC25D44A}" type="presParOf" srcId="{F7730DA8-7B04-462D-8E2C-D6AE29159F27}" destId="{801EAB4D-0BE9-492A-9442-7A36B6CC7B0C}" srcOrd="4" destOrd="0" presId="urn:microsoft.com/office/officeart/2005/8/layout/vProcess5"/>
    <dgm:cxn modelId="{3B480D54-70DA-4C00-B608-CEEE847A0136}" type="presParOf" srcId="{F7730DA8-7B04-462D-8E2C-D6AE29159F27}" destId="{BC2956B7-5F88-4AFD-8D6D-00D235F34E40}" srcOrd="5" destOrd="0" presId="urn:microsoft.com/office/officeart/2005/8/layout/vProcess5"/>
    <dgm:cxn modelId="{8019272A-B04C-43F6-8BB4-F62C7C874633}" type="presParOf" srcId="{F7730DA8-7B04-462D-8E2C-D6AE29159F27}" destId="{14A957D4-0BAA-47FB-AA7D-92BDEB0020DB}" srcOrd="6" destOrd="0" presId="urn:microsoft.com/office/officeart/2005/8/layout/vProcess5"/>
    <dgm:cxn modelId="{BE868714-C3C5-4642-A199-04E7880884D6}" type="presParOf" srcId="{F7730DA8-7B04-462D-8E2C-D6AE29159F27}" destId="{7496FD2D-EBD4-454A-8CE3-B6EF93C3336E}" srcOrd="7" destOrd="0" presId="urn:microsoft.com/office/officeart/2005/8/layout/vProcess5"/>
    <dgm:cxn modelId="{9359670C-34EF-42E0-B095-FAD19EE1066D}" type="presParOf" srcId="{F7730DA8-7B04-462D-8E2C-D6AE29159F27}" destId="{83BF9E43-6DC7-477E-806F-83F0CCDE4A27}" srcOrd="8" destOrd="0" presId="urn:microsoft.com/office/officeart/2005/8/layout/vProcess5"/>
    <dgm:cxn modelId="{413857A6-0414-4D16-9C5F-F0B3C1FD984B}" type="presParOf" srcId="{F7730DA8-7B04-462D-8E2C-D6AE29159F27}" destId="{EF894991-D2D6-4610-9B97-D525DD117AA7}" srcOrd="9" destOrd="0" presId="urn:microsoft.com/office/officeart/2005/8/layout/vProcess5"/>
    <dgm:cxn modelId="{25E97B01-780F-4C43-A488-785FABBE6509}" type="presParOf" srcId="{F7730DA8-7B04-462D-8E2C-D6AE29159F27}" destId="{00F9037A-6472-43B6-91EA-194D20656497}" srcOrd="10" destOrd="0" presId="urn:microsoft.com/office/officeart/2005/8/layout/vProcess5"/>
    <dgm:cxn modelId="{3FB218D9-8105-4CDD-8E92-FBFB2BB42710}" type="presParOf" srcId="{F7730DA8-7B04-462D-8E2C-D6AE29159F27}" destId="{487B66C7-24DF-4F97-9B38-20C007ADC30F}" srcOrd="11" destOrd="0" presId="urn:microsoft.com/office/officeart/2005/8/layout/vProcess5"/>
    <dgm:cxn modelId="{6DA37711-9A91-42A6-984D-A4A5C89E04B2}" type="presParOf" srcId="{F7730DA8-7B04-462D-8E2C-D6AE29159F27}" destId="{550B4816-C29C-4146-BE31-6189A2AD8F1A}" srcOrd="12" destOrd="0" presId="urn:microsoft.com/office/officeart/2005/8/layout/vProcess5"/>
    <dgm:cxn modelId="{A20E6CF2-0776-45E9-B9B1-A3A1717AE46F}" type="presParOf" srcId="{F7730DA8-7B04-462D-8E2C-D6AE29159F27}" destId="{EF18CC74-DB66-4747-8C41-FF14A9932B84}" srcOrd="13" destOrd="0" presId="urn:microsoft.com/office/officeart/2005/8/layout/vProcess5"/>
    <dgm:cxn modelId="{2AE88407-BC69-4969-A93E-BE47C1938F87}" type="presParOf" srcId="{F7730DA8-7B04-462D-8E2C-D6AE29159F27}" destId="{971D574A-D754-412B-B38C-0A263D48CDF5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4FBFE0-8915-44D8-AE47-BB8AC73CE77E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E8D6C401-48D0-462B-92E8-E63BEDBD08F4}">
      <dgm:prSet phldrT="[Text]"/>
      <dgm:spPr/>
      <dgm:t>
        <a:bodyPr/>
        <a:lstStyle/>
        <a:p>
          <a:r>
            <a:rPr lang="en-GB"/>
            <a:t>1. Why does this happen? </a:t>
          </a:r>
        </a:p>
      </dgm:t>
    </dgm:pt>
    <dgm:pt modelId="{63D77C8D-FBAB-470A-B40A-F19F2AEC0EFD}" type="parTrans" cxnId="{FDD04B21-37D4-444E-99C1-B2CCE32B7CBC}">
      <dgm:prSet/>
      <dgm:spPr/>
      <dgm:t>
        <a:bodyPr/>
        <a:lstStyle/>
        <a:p>
          <a:endParaRPr lang="en-GB"/>
        </a:p>
      </dgm:t>
    </dgm:pt>
    <dgm:pt modelId="{5B514023-6C38-41BD-88A9-66A70BFD1266}" type="sibTrans" cxnId="{FDD04B21-37D4-444E-99C1-B2CCE32B7CBC}">
      <dgm:prSet/>
      <dgm:spPr/>
      <dgm:t>
        <a:bodyPr/>
        <a:lstStyle/>
        <a:p>
          <a:endParaRPr lang="en-GB"/>
        </a:p>
      </dgm:t>
    </dgm:pt>
    <dgm:pt modelId="{7493AC99-7137-4CFD-8DF0-539C943F2816}">
      <dgm:prSet phldrT="[Text]"/>
      <dgm:spPr/>
      <dgm:t>
        <a:bodyPr/>
        <a:lstStyle/>
        <a:p>
          <a:r>
            <a:rPr lang="en-GB"/>
            <a:t>2. Why?</a:t>
          </a:r>
        </a:p>
      </dgm:t>
    </dgm:pt>
    <dgm:pt modelId="{5B7CE24B-2023-40B2-AAC6-01DA85132347}" type="parTrans" cxnId="{18A5C87D-FC7A-4B1E-BC9A-26520D582BFE}">
      <dgm:prSet/>
      <dgm:spPr/>
      <dgm:t>
        <a:bodyPr/>
        <a:lstStyle/>
        <a:p>
          <a:endParaRPr lang="en-GB"/>
        </a:p>
      </dgm:t>
    </dgm:pt>
    <dgm:pt modelId="{9810C231-7EAE-4EA6-8DD9-8CEE9512FDE4}" type="sibTrans" cxnId="{18A5C87D-FC7A-4B1E-BC9A-26520D582BFE}">
      <dgm:prSet/>
      <dgm:spPr/>
      <dgm:t>
        <a:bodyPr/>
        <a:lstStyle/>
        <a:p>
          <a:endParaRPr lang="en-GB"/>
        </a:p>
      </dgm:t>
    </dgm:pt>
    <dgm:pt modelId="{27A31231-8956-40A2-B091-911BCF24E572}">
      <dgm:prSet phldrT="[Text]"/>
      <dgm:spPr/>
      <dgm:t>
        <a:bodyPr/>
        <a:lstStyle/>
        <a:p>
          <a:r>
            <a:rPr lang="en-GB"/>
            <a:t>3. Why?</a:t>
          </a:r>
        </a:p>
      </dgm:t>
    </dgm:pt>
    <dgm:pt modelId="{4F1DF689-C1A4-4885-9C95-89F0D0BD949A}" type="parTrans" cxnId="{0B1EC798-7992-4552-9E72-40B2B4F7D6B9}">
      <dgm:prSet/>
      <dgm:spPr/>
      <dgm:t>
        <a:bodyPr/>
        <a:lstStyle/>
        <a:p>
          <a:endParaRPr lang="en-GB"/>
        </a:p>
      </dgm:t>
    </dgm:pt>
    <dgm:pt modelId="{FB6D71D8-51D4-4979-866A-27F5233AF6F3}" type="sibTrans" cxnId="{0B1EC798-7992-4552-9E72-40B2B4F7D6B9}">
      <dgm:prSet/>
      <dgm:spPr/>
      <dgm:t>
        <a:bodyPr/>
        <a:lstStyle/>
        <a:p>
          <a:endParaRPr lang="en-GB"/>
        </a:p>
      </dgm:t>
    </dgm:pt>
    <dgm:pt modelId="{601EDDC6-B306-4AA5-BF3D-C99DC6D5375F}">
      <dgm:prSet phldrT="[Text]"/>
      <dgm:spPr/>
      <dgm:t>
        <a:bodyPr/>
        <a:lstStyle/>
        <a:p>
          <a:r>
            <a:rPr lang="en-GB"/>
            <a:t>4. Why?</a:t>
          </a:r>
        </a:p>
      </dgm:t>
    </dgm:pt>
    <dgm:pt modelId="{8356A67B-8E9A-467F-869E-93E4C001D90F}" type="parTrans" cxnId="{06668888-4E73-4914-8D6E-CB840C118F99}">
      <dgm:prSet/>
      <dgm:spPr/>
      <dgm:t>
        <a:bodyPr/>
        <a:lstStyle/>
        <a:p>
          <a:endParaRPr lang="en-GB"/>
        </a:p>
      </dgm:t>
    </dgm:pt>
    <dgm:pt modelId="{9FE1AB24-D34E-4E70-B398-CB2DF8A753BD}" type="sibTrans" cxnId="{06668888-4E73-4914-8D6E-CB840C118F99}">
      <dgm:prSet/>
      <dgm:spPr/>
      <dgm:t>
        <a:bodyPr/>
        <a:lstStyle/>
        <a:p>
          <a:endParaRPr lang="en-GB"/>
        </a:p>
      </dgm:t>
    </dgm:pt>
    <dgm:pt modelId="{19D1689D-4CF3-4B94-9663-CB21D4332C32}">
      <dgm:prSet phldrT="[Text]"/>
      <dgm:spPr/>
      <dgm:t>
        <a:bodyPr/>
        <a:lstStyle/>
        <a:p>
          <a:r>
            <a:rPr lang="en-GB"/>
            <a:t>5. Why?</a:t>
          </a:r>
        </a:p>
      </dgm:t>
    </dgm:pt>
    <dgm:pt modelId="{85E32929-FA8B-45A3-9A94-88C3DC950DE0}" type="parTrans" cxnId="{B2F7913F-B474-4D21-8D93-4FCCF8172BF0}">
      <dgm:prSet/>
      <dgm:spPr/>
      <dgm:t>
        <a:bodyPr/>
        <a:lstStyle/>
        <a:p>
          <a:endParaRPr lang="en-GB"/>
        </a:p>
      </dgm:t>
    </dgm:pt>
    <dgm:pt modelId="{F9B987FA-28F7-4016-AFA9-F01D2B2AAC63}" type="sibTrans" cxnId="{B2F7913F-B474-4D21-8D93-4FCCF8172BF0}">
      <dgm:prSet/>
      <dgm:spPr/>
      <dgm:t>
        <a:bodyPr/>
        <a:lstStyle/>
        <a:p>
          <a:endParaRPr lang="en-GB"/>
        </a:p>
      </dgm:t>
    </dgm:pt>
    <dgm:pt modelId="{F7730DA8-7B04-462D-8E2C-D6AE29159F27}" type="pres">
      <dgm:prSet presAssocID="{124FBFE0-8915-44D8-AE47-BB8AC73CE77E}" presName="outerComposite" presStyleCnt="0">
        <dgm:presLayoutVars>
          <dgm:chMax val="5"/>
          <dgm:dir/>
          <dgm:resizeHandles val="exact"/>
        </dgm:presLayoutVars>
      </dgm:prSet>
      <dgm:spPr/>
    </dgm:pt>
    <dgm:pt modelId="{5CF14A94-841B-4517-89FA-D98AFAE781CB}" type="pres">
      <dgm:prSet presAssocID="{124FBFE0-8915-44D8-AE47-BB8AC73CE77E}" presName="dummyMaxCanvas" presStyleCnt="0">
        <dgm:presLayoutVars/>
      </dgm:prSet>
      <dgm:spPr/>
    </dgm:pt>
    <dgm:pt modelId="{6EDF0504-20DF-484E-8CE0-13B3F61B4C11}" type="pres">
      <dgm:prSet presAssocID="{124FBFE0-8915-44D8-AE47-BB8AC73CE77E}" presName="FiveNodes_1" presStyleLbl="node1" presStyleIdx="0" presStyleCnt="5">
        <dgm:presLayoutVars>
          <dgm:bulletEnabled val="1"/>
        </dgm:presLayoutVars>
      </dgm:prSet>
      <dgm:spPr/>
    </dgm:pt>
    <dgm:pt modelId="{644BA8F1-E6E9-47CA-A6CD-1548CBE33A94}" type="pres">
      <dgm:prSet presAssocID="{124FBFE0-8915-44D8-AE47-BB8AC73CE77E}" presName="FiveNodes_2" presStyleLbl="node1" presStyleIdx="1" presStyleCnt="5">
        <dgm:presLayoutVars>
          <dgm:bulletEnabled val="1"/>
        </dgm:presLayoutVars>
      </dgm:prSet>
      <dgm:spPr/>
    </dgm:pt>
    <dgm:pt modelId="{A910CE10-0E80-471F-815F-8BBE0A13CF58}" type="pres">
      <dgm:prSet presAssocID="{124FBFE0-8915-44D8-AE47-BB8AC73CE77E}" presName="FiveNodes_3" presStyleLbl="node1" presStyleIdx="2" presStyleCnt="5">
        <dgm:presLayoutVars>
          <dgm:bulletEnabled val="1"/>
        </dgm:presLayoutVars>
      </dgm:prSet>
      <dgm:spPr/>
    </dgm:pt>
    <dgm:pt modelId="{801EAB4D-0BE9-492A-9442-7A36B6CC7B0C}" type="pres">
      <dgm:prSet presAssocID="{124FBFE0-8915-44D8-AE47-BB8AC73CE77E}" presName="FiveNodes_4" presStyleLbl="node1" presStyleIdx="3" presStyleCnt="5">
        <dgm:presLayoutVars>
          <dgm:bulletEnabled val="1"/>
        </dgm:presLayoutVars>
      </dgm:prSet>
      <dgm:spPr/>
    </dgm:pt>
    <dgm:pt modelId="{BC2956B7-5F88-4AFD-8D6D-00D235F34E40}" type="pres">
      <dgm:prSet presAssocID="{124FBFE0-8915-44D8-AE47-BB8AC73CE77E}" presName="FiveNodes_5" presStyleLbl="node1" presStyleIdx="4" presStyleCnt="5">
        <dgm:presLayoutVars>
          <dgm:bulletEnabled val="1"/>
        </dgm:presLayoutVars>
      </dgm:prSet>
      <dgm:spPr/>
    </dgm:pt>
    <dgm:pt modelId="{14A957D4-0BAA-47FB-AA7D-92BDEB0020DB}" type="pres">
      <dgm:prSet presAssocID="{124FBFE0-8915-44D8-AE47-BB8AC73CE77E}" presName="FiveConn_1-2" presStyleLbl="fgAccFollowNode1" presStyleIdx="0" presStyleCnt="4">
        <dgm:presLayoutVars>
          <dgm:bulletEnabled val="1"/>
        </dgm:presLayoutVars>
      </dgm:prSet>
      <dgm:spPr/>
    </dgm:pt>
    <dgm:pt modelId="{7496FD2D-EBD4-454A-8CE3-B6EF93C3336E}" type="pres">
      <dgm:prSet presAssocID="{124FBFE0-8915-44D8-AE47-BB8AC73CE77E}" presName="FiveConn_2-3" presStyleLbl="fgAccFollowNode1" presStyleIdx="1" presStyleCnt="4">
        <dgm:presLayoutVars>
          <dgm:bulletEnabled val="1"/>
        </dgm:presLayoutVars>
      </dgm:prSet>
      <dgm:spPr/>
    </dgm:pt>
    <dgm:pt modelId="{83BF9E43-6DC7-477E-806F-83F0CCDE4A27}" type="pres">
      <dgm:prSet presAssocID="{124FBFE0-8915-44D8-AE47-BB8AC73CE77E}" presName="FiveConn_3-4" presStyleLbl="fgAccFollowNode1" presStyleIdx="2" presStyleCnt="4">
        <dgm:presLayoutVars>
          <dgm:bulletEnabled val="1"/>
        </dgm:presLayoutVars>
      </dgm:prSet>
      <dgm:spPr/>
    </dgm:pt>
    <dgm:pt modelId="{EF894991-D2D6-4610-9B97-D525DD117AA7}" type="pres">
      <dgm:prSet presAssocID="{124FBFE0-8915-44D8-AE47-BB8AC73CE77E}" presName="FiveConn_4-5" presStyleLbl="fgAccFollowNode1" presStyleIdx="3" presStyleCnt="4">
        <dgm:presLayoutVars>
          <dgm:bulletEnabled val="1"/>
        </dgm:presLayoutVars>
      </dgm:prSet>
      <dgm:spPr/>
    </dgm:pt>
    <dgm:pt modelId="{00F9037A-6472-43B6-91EA-194D20656497}" type="pres">
      <dgm:prSet presAssocID="{124FBFE0-8915-44D8-AE47-BB8AC73CE77E}" presName="FiveNodes_1_text" presStyleLbl="node1" presStyleIdx="4" presStyleCnt="5">
        <dgm:presLayoutVars>
          <dgm:bulletEnabled val="1"/>
        </dgm:presLayoutVars>
      </dgm:prSet>
      <dgm:spPr/>
    </dgm:pt>
    <dgm:pt modelId="{487B66C7-24DF-4F97-9B38-20C007ADC30F}" type="pres">
      <dgm:prSet presAssocID="{124FBFE0-8915-44D8-AE47-BB8AC73CE77E}" presName="FiveNodes_2_text" presStyleLbl="node1" presStyleIdx="4" presStyleCnt="5">
        <dgm:presLayoutVars>
          <dgm:bulletEnabled val="1"/>
        </dgm:presLayoutVars>
      </dgm:prSet>
      <dgm:spPr/>
    </dgm:pt>
    <dgm:pt modelId="{550B4816-C29C-4146-BE31-6189A2AD8F1A}" type="pres">
      <dgm:prSet presAssocID="{124FBFE0-8915-44D8-AE47-BB8AC73CE77E}" presName="FiveNodes_3_text" presStyleLbl="node1" presStyleIdx="4" presStyleCnt="5">
        <dgm:presLayoutVars>
          <dgm:bulletEnabled val="1"/>
        </dgm:presLayoutVars>
      </dgm:prSet>
      <dgm:spPr/>
    </dgm:pt>
    <dgm:pt modelId="{EF18CC74-DB66-4747-8C41-FF14A9932B84}" type="pres">
      <dgm:prSet presAssocID="{124FBFE0-8915-44D8-AE47-BB8AC73CE77E}" presName="FiveNodes_4_text" presStyleLbl="node1" presStyleIdx="4" presStyleCnt="5">
        <dgm:presLayoutVars>
          <dgm:bulletEnabled val="1"/>
        </dgm:presLayoutVars>
      </dgm:prSet>
      <dgm:spPr/>
    </dgm:pt>
    <dgm:pt modelId="{971D574A-D754-412B-B38C-0A263D48CDF5}" type="pres">
      <dgm:prSet presAssocID="{124FBFE0-8915-44D8-AE47-BB8AC73CE77E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881B9B03-C437-4A76-9776-90E52B2C3D45}" type="presOf" srcId="{124FBFE0-8915-44D8-AE47-BB8AC73CE77E}" destId="{F7730DA8-7B04-462D-8E2C-D6AE29159F27}" srcOrd="0" destOrd="0" presId="urn:microsoft.com/office/officeart/2005/8/layout/vProcess5"/>
    <dgm:cxn modelId="{6C6BD607-92DE-47B6-A4A9-CF0324404916}" type="presOf" srcId="{9810C231-7EAE-4EA6-8DD9-8CEE9512FDE4}" destId="{7496FD2D-EBD4-454A-8CE3-B6EF93C3336E}" srcOrd="0" destOrd="0" presId="urn:microsoft.com/office/officeart/2005/8/layout/vProcess5"/>
    <dgm:cxn modelId="{7E74B00B-BA11-4934-8709-350F8373AB3C}" type="presOf" srcId="{19D1689D-4CF3-4B94-9663-CB21D4332C32}" destId="{971D574A-D754-412B-B38C-0A263D48CDF5}" srcOrd="1" destOrd="0" presId="urn:microsoft.com/office/officeart/2005/8/layout/vProcess5"/>
    <dgm:cxn modelId="{75E2C91F-F660-44FD-84FA-22EB87A6E324}" type="presOf" srcId="{E8D6C401-48D0-462B-92E8-E63BEDBD08F4}" destId="{6EDF0504-20DF-484E-8CE0-13B3F61B4C11}" srcOrd="0" destOrd="0" presId="urn:microsoft.com/office/officeart/2005/8/layout/vProcess5"/>
    <dgm:cxn modelId="{FDD04B21-37D4-444E-99C1-B2CCE32B7CBC}" srcId="{124FBFE0-8915-44D8-AE47-BB8AC73CE77E}" destId="{E8D6C401-48D0-462B-92E8-E63BEDBD08F4}" srcOrd="0" destOrd="0" parTransId="{63D77C8D-FBAB-470A-B40A-F19F2AEC0EFD}" sibTransId="{5B514023-6C38-41BD-88A9-66A70BFD1266}"/>
    <dgm:cxn modelId="{B2F7913F-B474-4D21-8D93-4FCCF8172BF0}" srcId="{124FBFE0-8915-44D8-AE47-BB8AC73CE77E}" destId="{19D1689D-4CF3-4B94-9663-CB21D4332C32}" srcOrd="4" destOrd="0" parTransId="{85E32929-FA8B-45A3-9A94-88C3DC950DE0}" sibTransId="{F9B987FA-28F7-4016-AFA9-F01D2B2AAC63}"/>
    <dgm:cxn modelId="{1D73B948-EDAB-4B45-BB59-63DA69F714B7}" type="presOf" srcId="{27A31231-8956-40A2-B091-911BCF24E572}" destId="{A910CE10-0E80-471F-815F-8BBE0A13CF58}" srcOrd="0" destOrd="0" presId="urn:microsoft.com/office/officeart/2005/8/layout/vProcess5"/>
    <dgm:cxn modelId="{0E52626C-5D76-4F89-B3B4-4C86B34108E0}" type="presOf" srcId="{27A31231-8956-40A2-B091-911BCF24E572}" destId="{550B4816-C29C-4146-BE31-6189A2AD8F1A}" srcOrd="1" destOrd="0" presId="urn:microsoft.com/office/officeart/2005/8/layout/vProcess5"/>
    <dgm:cxn modelId="{B8F68A79-26B2-4F89-ABFE-B39E13DF1CEC}" type="presOf" srcId="{601EDDC6-B306-4AA5-BF3D-C99DC6D5375F}" destId="{801EAB4D-0BE9-492A-9442-7A36B6CC7B0C}" srcOrd="0" destOrd="0" presId="urn:microsoft.com/office/officeart/2005/8/layout/vProcess5"/>
    <dgm:cxn modelId="{18A5C87D-FC7A-4B1E-BC9A-26520D582BFE}" srcId="{124FBFE0-8915-44D8-AE47-BB8AC73CE77E}" destId="{7493AC99-7137-4CFD-8DF0-539C943F2816}" srcOrd="1" destOrd="0" parTransId="{5B7CE24B-2023-40B2-AAC6-01DA85132347}" sibTransId="{9810C231-7EAE-4EA6-8DD9-8CEE9512FDE4}"/>
    <dgm:cxn modelId="{7E19387F-F6EF-4120-A055-8F09F8922D50}" type="presOf" srcId="{9FE1AB24-D34E-4E70-B398-CB2DF8A753BD}" destId="{EF894991-D2D6-4610-9B97-D525DD117AA7}" srcOrd="0" destOrd="0" presId="urn:microsoft.com/office/officeart/2005/8/layout/vProcess5"/>
    <dgm:cxn modelId="{06668888-4E73-4914-8D6E-CB840C118F99}" srcId="{124FBFE0-8915-44D8-AE47-BB8AC73CE77E}" destId="{601EDDC6-B306-4AA5-BF3D-C99DC6D5375F}" srcOrd="3" destOrd="0" parTransId="{8356A67B-8E9A-467F-869E-93E4C001D90F}" sibTransId="{9FE1AB24-D34E-4E70-B398-CB2DF8A753BD}"/>
    <dgm:cxn modelId="{0B1EC798-7992-4552-9E72-40B2B4F7D6B9}" srcId="{124FBFE0-8915-44D8-AE47-BB8AC73CE77E}" destId="{27A31231-8956-40A2-B091-911BCF24E572}" srcOrd="2" destOrd="0" parTransId="{4F1DF689-C1A4-4885-9C95-89F0D0BD949A}" sibTransId="{FB6D71D8-51D4-4979-866A-27F5233AF6F3}"/>
    <dgm:cxn modelId="{82D143A3-5084-4F0D-98AD-1A57E74ABAE3}" type="presOf" srcId="{E8D6C401-48D0-462B-92E8-E63BEDBD08F4}" destId="{00F9037A-6472-43B6-91EA-194D20656497}" srcOrd="1" destOrd="0" presId="urn:microsoft.com/office/officeart/2005/8/layout/vProcess5"/>
    <dgm:cxn modelId="{2CBE45AB-E3A3-47BB-938A-7C9792C254EF}" type="presOf" srcId="{19D1689D-4CF3-4B94-9663-CB21D4332C32}" destId="{BC2956B7-5F88-4AFD-8D6D-00D235F34E40}" srcOrd="0" destOrd="0" presId="urn:microsoft.com/office/officeart/2005/8/layout/vProcess5"/>
    <dgm:cxn modelId="{743267C1-F37A-40F6-A781-81FB558E0254}" type="presOf" srcId="{601EDDC6-B306-4AA5-BF3D-C99DC6D5375F}" destId="{EF18CC74-DB66-4747-8C41-FF14A9932B84}" srcOrd="1" destOrd="0" presId="urn:microsoft.com/office/officeart/2005/8/layout/vProcess5"/>
    <dgm:cxn modelId="{7A7DB5D5-C17A-45CC-8F4D-92C472F17DD7}" type="presOf" srcId="{7493AC99-7137-4CFD-8DF0-539C943F2816}" destId="{644BA8F1-E6E9-47CA-A6CD-1548CBE33A94}" srcOrd="0" destOrd="0" presId="urn:microsoft.com/office/officeart/2005/8/layout/vProcess5"/>
    <dgm:cxn modelId="{ED22E8EB-D1D6-40E0-9862-D6B48315606B}" type="presOf" srcId="{7493AC99-7137-4CFD-8DF0-539C943F2816}" destId="{487B66C7-24DF-4F97-9B38-20C007ADC30F}" srcOrd="1" destOrd="0" presId="urn:microsoft.com/office/officeart/2005/8/layout/vProcess5"/>
    <dgm:cxn modelId="{080ABDF0-B1B4-491A-9E6C-D41254CDA32D}" type="presOf" srcId="{FB6D71D8-51D4-4979-866A-27F5233AF6F3}" destId="{83BF9E43-6DC7-477E-806F-83F0CCDE4A27}" srcOrd="0" destOrd="0" presId="urn:microsoft.com/office/officeart/2005/8/layout/vProcess5"/>
    <dgm:cxn modelId="{CF66D8F5-47FC-46C2-8AC8-96FAAD3C3429}" type="presOf" srcId="{5B514023-6C38-41BD-88A9-66A70BFD1266}" destId="{14A957D4-0BAA-47FB-AA7D-92BDEB0020DB}" srcOrd="0" destOrd="0" presId="urn:microsoft.com/office/officeart/2005/8/layout/vProcess5"/>
    <dgm:cxn modelId="{F05D5F3F-EE9F-4655-AB50-A19D74D31F31}" type="presParOf" srcId="{F7730DA8-7B04-462D-8E2C-D6AE29159F27}" destId="{5CF14A94-841B-4517-89FA-D98AFAE781CB}" srcOrd="0" destOrd="0" presId="urn:microsoft.com/office/officeart/2005/8/layout/vProcess5"/>
    <dgm:cxn modelId="{EEDECE06-C0F4-40F9-ACAB-4F51266B96CF}" type="presParOf" srcId="{F7730DA8-7B04-462D-8E2C-D6AE29159F27}" destId="{6EDF0504-20DF-484E-8CE0-13B3F61B4C11}" srcOrd="1" destOrd="0" presId="urn:microsoft.com/office/officeart/2005/8/layout/vProcess5"/>
    <dgm:cxn modelId="{873712CA-A8AE-4142-B087-758BC0FB360B}" type="presParOf" srcId="{F7730DA8-7B04-462D-8E2C-D6AE29159F27}" destId="{644BA8F1-E6E9-47CA-A6CD-1548CBE33A94}" srcOrd="2" destOrd="0" presId="urn:microsoft.com/office/officeart/2005/8/layout/vProcess5"/>
    <dgm:cxn modelId="{2CB92207-567F-44ED-A595-205CF0CEA0E7}" type="presParOf" srcId="{F7730DA8-7B04-462D-8E2C-D6AE29159F27}" destId="{A910CE10-0E80-471F-815F-8BBE0A13CF58}" srcOrd="3" destOrd="0" presId="urn:microsoft.com/office/officeart/2005/8/layout/vProcess5"/>
    <dgm:cxn modelId="{5AD30D1A-FA37-46FA-AD8E-6A4E2A9ECE67}" type="presParOf" srcId="{F7730DA8-7B04-462D-8E2C-D6AE29159F27}" destId="{801EAB4D-0BE9-492A-9442-7A36B6CC7B0C}" srcOrd="4" destOrd="0" presId="urn:microsoft.com/office/officeart/2005/8/layout/vProcess5"/>
    <dgm:cxn modelId="{59AC08A2-1B0F-4693-BCEE-9176012FFAD9}" type="presParOf" srcId="{F7730DA8-7B04-462D-8E2C-D6AE29159F27}" destId="{BC2956B7-5F88-4AFD-8D6D-00D235F34E40}" srcOrd="5" destOrd="0" presId="urn:microsoft.com/office/officeart/2005/8/layout/vProcess5"/>
    <dgm:cxn modelId="{C5823058-AD7D-4CEC-A17C-0C012439122A}" type="presParOf" srcId="{F7730DA8-7B04-462D-8E2C-D6AE29159F27}" destId="{14A957D4-0BAA-47FB-AA7D-92BDEB0020DB}" srcOrd="6" destOrd="0" presId="urn:microsoft.com/office/officeart/2005/8/layout/vProcess5"/>
    <dgm:cxn modelId="{BC1AA206-5412-4492-81BD-A70FED478292}" type="presParOf" srcId="{F7730DA8-7B04-462D-8E2C-D6AE29159F27}" destId="{7496FD2D-EBD4-454A-8CE3-B6EF93C3336E}" srcOrd="7" destOrd="0" presId="urn:microsoft.com/office/officeart/2005/8/layout/vProcess5"/>
    <dgm:cxn modelId="{C529DE1B-03A0-4899-9E22-3BFF2946F1A0}" type="presParOf" srcId="{F7730DA8-7B04-462D-8E2C-D6AE29159F27}" destId="{83BF9E43-6DC7-477E-806F-83F0CCDE4A27}" srcOrd="8" destOrd="0" presId="urn:microsoft.com/office/officeart/2005/8/layout/vProcess5"/>
    <dgm:cxn modelId="{CF75B68C-D09F-41EF-848C-97AC42673827}" type="presParOf" srcId="{F7730DA8-7B04-462D-8E2C-D6AE29159F27}" destId="{EF894991-D2D6-4610-9B97-D525DD117AA7}" srcOrd="9" destOrd="0" presId="urn:microsoft.com/office/officeart/2005/8/layout/vProcess5"/>
    <dgm:cxn modelId="{1D3C1A80-011B-4539-AFFE-11F07B6BC98D}" type="presParOf" srcId="{F7730DA8-7B04-462D-8E2C-D6AE29159F27}" destId="{00F9037A-6472-43B6-91EA-194D20656497}" srcOrd="10" destOrd="0" presId="urn:microsoft.com/office/officeart/2005/8/layout/vProcess5"/>
    <dgm:cxn modelId="{4C7D7061-A632-43AD-B545-4095514C9D8D}" type="presParOf" srcId="{F7730DA8-7B04-462D-8E2C-D6AE29159F27}" destId="{487B66C7-24DF-4F97-9B38-20C007ADC30F}" srcOrd="11" destOrd="0" presId="urn:microsoft.com/office/officeart/2005/8/layout/vProcess5"/>
    <dgm:cxn modelId="{66CE65F7-D83D-4C8E-9CE9-FA83C5D448D5}" type="presParOf" srcId="{F7730DA8-7B04-462D-8E2C-D6AE29159F27}" destId="{550B4816-C29C-4146-BE31-6189A2AD8F1A}" srcOrd="12" destOrd="0" presId="urn:microsoft.com/office/officeart/2005/8/layout/vProcess5"/>
    <dgm:cxn modelId="{4327FDCB-C814-46E5-856C-87A57BB027FA}" type="presParOf" srcId="{F7730DA8-7B04-462D-8E2C-D6AE29159F27}" destId="{EF18CC74-DB66-4747-8C41-FF14A9932B84}" srcOrd="13" destOrd="0" presId="urn:microsoft.com/office/officeart/2005/8/layout/vProcess5"/>
    <dgm:cxn modelId="{006B85FF-2EB1-4620-9B3E-23E4516A8760}" type="presParOf" srcId="{F7730DA8-7B04-462D-8E2C-D6AE29159F27}" destId="{971D574A-D754-412B-B38C-0A263D48CDF5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F0504-20DF-484E-8CE0-13B3F61B4C11}">
      <dsp:nvSpPr>
        <dsp:cNvPr id="0" name=""/>
        <dsp:cNvSpPr/>
      </dsp:nvSpPr>
      <dsp:spPr>
        <a:xfrm>
          <a:off x="0" y="0"/>
          <a:ext cx="8210693" cy="7452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1. Why?</a:t>
          </a:r>
        </a:p>
      </dsp:txBody>
      <dsp:txXfrm>
        <a:off x="21827" y="21827"/>
        <a:ext cx="7319333" cy="701582"/>
      </dsp:txXfrm>
    </dsp:sp>
    <dsp:sp modelId="{644BA8F1-E6E9-47CA-A6CD-1548CBE33A94}">
      <dsp:nvSpPr>
        <dsp:cNvPr id="0" name=""/>
        <dsp:cNvSpPr/>
      </dsp:nvSpPr>
      <dsp:spPr>
        <a:xfrm>
          <a:off x="613136" y="848741"/>
          <a:ext cx="8210693" cy="7452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2. Why?</a:t>
          </a:r>
        </a:p>
      </dsp:txBody>
      <dsp:txXfrm>
        <a:off x="634963" y="870568"/>
        <a:ext cx="7069499" cy="701582"/>
      </dsp:txXfrm>
    </dsp:sp>
    <dsp:sp modelId="{A910CE10-0E80-471F-815F-8BBE0A13CF58}">
      <dsp:nvSpPr>
        <dsp:cNvPr id="0" name=""/>
        <dsp:cNvSpPr/>
      </dsp:nvSpPr>
      <dsp:spPr>
        <a:xfrm>
          <a:off x="1226272" y="1697482"/>
          <a:ext cx="8210693" cy="7452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3. Why?</a:t>
          </a:r>
        </a:p>
      </dsp:txBody>
      <dsp:txXfrm>
        <a:off x="1248099" y="1719309"/>
        <a:ext cx="7069499" cy="701582"/>
      </dsp:txXfrm>
    </dsp:sp>
    <dsp:sp modelId="{801EAB4D-0BE9-492A-9442-7A36B6CC7B0C}">
      <dsp:nvSpPr>
        <dsp:cNvPr id="0" name=""/>
        <dsp:cNvSpPr/>
      </dsp:nvSpPr>
      <dsp:spPr>
        <a:xfrm>
          <a:off x="1839408" y="2546223"/>
          <a:ext cx="8210693" cy="74523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4. Why?</a:t>
          </a:r>
        </a:p>
      </dsp:txBody>
      <dsp:txXfrm>
        <a:off x="1861235" y="2568050"/>
        <a:ext cx="7069499" cy="701581"/>
      </dsp:txXfrm>
    </dsp:sp>
    <dsp:sp modelId="{BC2956B7-5F88-4AFD-8D6D-00D235F34E40}">
      <dsp:nvSpPr>
        <dsp:cNvPr id="0" name=""/>
        <dsp:cNvSpPr/>
      </dsp:nvSpPr>
      <dsp:spPr>
        <a:xfrm>
          <a:off x="2452544" y="3394964"/>
          <a:ext cx="8210693" cy="74523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5. Why?</a:t>
          </a:r>
        </a:p>
      </dsp:txBody>
      <dsp:txXfrm>
        <a:off x="2474371" y="3416791"/>
        <a:ext cx="7069499" cy="701582"/>
      </dsp:txXfrm>
    </dsp:sp>
    <dsp:sp modelId="{14A957D4-0BAA-47FB-AA7D-92BDEB0020DB}">
      <dsp:nvSpPr>
        <dsp:cNvPr id="0" name=""/>
        <dsp:cNvSpPr/>
      </dsp:nvSpPr>
      <dsp:spPr>
        <a:xfrm>
          <a:off x="7726289" y="544436"/>
          <a:ext cx="484403" cy="48440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/>
        </a:p>
      </dsp:txBody>
      <dsp:txXfrm>
        <a:off x="7835280" y="544436"/>
        <a:ext cx="266421" cy="364513"/>
      </dsp:txXfrm>
    </dsp:sp>
    <dsp:sp modelId="{7496FD2D-EBD4-454A-8CE3-B6EF93C3336E}">
      <dsp:nvSpPr>
        <dsp:cNvPr id="0" name=""/>
        <dsp:cNvSpPr/>
      </dsp:nvSpPr>
      <dsp:spPr>
        <a:xfrm>
          <a:off x="8339426" y="1393177"/>
          <a:ext cx="484403" cy="48440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/>
        </a:p>
      </dsp:txBody>
      <dsp:txXfrm>
        <a:off x="8448417" y="1393177"/>
        <a:ext cx="266421" cy="364513"/>
      </dsp:txXfrm>
    </dsp:sp>
    <dsp:sp modelId="{83BF9E43-6DC7-477E-806F-83F0CCDE4A27}">
      <dsp:nvSpPr>
        <dsp:cNvPr id="0" name=""/>
        <dsp:cNvSpPr/>
      </dsp:nvSpPr>
      <dsp:spPr>
        <a:xfrm>
          <a:off x="8952562" y="2229497"/>
          <a:ext cx="484403" cy="48440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/>
        </a:p>
      </dsp:txBody>
      <dsp:txXfrm>
        <a:off x="9061553" y="2229497"/>
        <a:ext cx="266421" cy="364513"/>
      </dsp:txXfrm>
    </dsp:sp>
    <dsp:sp modelId="{EF894991-D2D6-4610-9B97-D525DD117AA7}">
      <dsp:nvSpPr>
        <dsp:cNvPr id="0" name=""/>
        <dsp:cNvSpPr/>
      </dsp:nvSpPr>
      <dsp:spPr>
        <a:xfrm>
          <a:off x="9565698" y="3086519"/>
          <a:ext cx="484403" cy="48440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/>
        </a:p>
      </dsp:txBody>
      <dsp:txXfrm>
        <a:off x="9674689" y="3086519"/>
        <a:ext cx="266421" cy="3645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F0504-20DF-484E-8CE0-13B3F61B4C11}">
      <dsp:nvSpPr>
        <dsp:cNvPr id="0" name=""/>
        <dsp:cNvSpPr/>
      </dsp:nvSpPr>
      <dsp:spPr>
        <a:xfrm>
          <a:off x="0" y="0"/>
          <a:ext cx="7377484" cy="74523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1. Why does this happen? </a:t>
          </a:r>
        </a:p>
      </dsp:txBody>
      <dsp:txXfrm>
        <a:off x="21827" y="21827"/>
        <a:ext cx="6486124" cy="701582"/>
      </dsp:txXfrm>
    </dsp:sp>
    <dsp:sp modelId="{644BA8F1-E6E9-47CA-A6CD-1548CBE33A94}">
      <dsp:nvSpPr>
        <dsp:cNvPr id="0" name=""/>
        <dsp:cNvSpPr/>
      </dsp:nvSpPr>
      <dsp:spPr>
        <a:xfrm>
          <a:off x="550916" y="848741"/>
          <a:ext cx="7377484" cy="74523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2. Why?</a:t>
          </a:r>
        </a:p>
      </dsp:txBody>
      <dsp:txXfrm>
        <a:off x="572743" y="870568"/>
        <a:ext cx="6298511" cy="701582"/>
      </dsp:txXfrm>
    </dsp:sp>
    <dsp:sp modelId="{A910CE10-0E80-471F-815F-8BBE0A13CF58}">
      <dsp:nvSpPr>
        <dsp:cNvPr id="0" name=""/>
        <dsp:cNvSpPr/>
      </dsp:nvSpPr>
      <dsp:spPr>
        <a:xfrm>
          <a:off x="1101832" y="1697482"/>
          <a:ext cx="7377484" cy="74523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3. Why?</a:t>
          </a:r>
        </a:p>
      </dsp:txBody>
      <dsp:txXfrm>
        <a:off x="1123659" y="1719309"/>
        <a:ext cx="6298511" cy="701582"/>
      </dsp:txXfrm>
    </dsp:sp>
    <dsp:sp modelId="{801EAB4D-0BE9-492A-9442-7A36B6CC7B0C}">
      <dsp:nvSpPr>
        <dsp:cNvPr id="0" name=""/>
        <dsp:cNvSpPr/>
      </dsp:nvSpPr>
      <dsp:spPr>
        <a:xfrm>
          <a:off x="1652748" y="2546223"/>
          <a:ext cx="7377484" cy="74523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4. Why?</a:t>
          </a:r>
        </a:p>
      </dsp:txBody>
      <dsp:txXfrm>
        <a:off x="1674575" y="2568050"/>
        <a:ext cx="6298511" cy="701581"/>
      </dsp:txXfrm>
    </dsp:sp>
    <dsp:sp modelId="{BC2956B7-5F88-4AFD-8D6D-00D235F34E40}">
      <dsp:nvSpPr>
        <dsp:cNvPr id="0" name=""/>
        <dsp:cNvSpPr/>
      </dsp:nvSpPr>
      <dsp:spPr>
        <a:xfrm>
          <a:off x="2203664" y="3394964"/>
          <a:ext cx="7377484" cy="74523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5. Why?</a:t>
          </a:r>
        </a:p>
      </dsp:txBody>
      <dsp:txXfrm>
        <a:off x="2225491" y="3416791"/>
        <a:ext cx="6298511" cy="701582"/>
      </dsp:txXfrm>
    </dsp:sp>
    <dsp:sp modelId="{14A957D4-0BAA-47FB-AA7D-92BDEB0020DB}">
      <dsp:nvSpPr>
        <dsp:cNvPr id="0" name=""/>
        <dsp:cNvSpPr/>
      </dsp:nvSpPr>
      <dsp:spPr>
        <a:xfrm>
          <a:off x="6893081" y="544436"/>
          <a:ext cx="484403" cy="48440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/>
        </a:p>
      </dsp:txBody>
      <dsp:txXfrm>
        <a:off x="7002072" y="544436"/>
        <a:ext cx="266421" cy="364513"/>
      </dsp:txXfrm>
    </dsp:sp>
    <dsp:sp modelId="{7496FD2D-EBD4-454A-8CE3-B6EF93C3336E}">
      <dsp:nvSpPr>
        <dsp:cNvPr id="0" name=""/>
        <dsp:cNvSpPr/>
      </dsp:nvSpPr>
      <dsp:spPr>
        <a:xfrm>
          <a:off x="7443997" y="1393177"/>
          <a:ext cx="484403" cy="484403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/>
        </a:p>
      </dsp:txBody>
      <dsp:txXfrm>
        <a:off x="7552988" y="1393177"/>
        <a:ext cx="266421" cy="364513"/>
      </dsp:txXfrm>
    </dsp:sp>
    <dsp:sp modelId="{83BF9E43-6DC7-477E-806F-83F0CCDE4A27}">
      <dsp:nvSpPr>
        <dsp:cNvPr id="0" name=""/>
        <dsp:cNvSpPr/>
      </dsp:nvSpPr>
      <dsp:spPr>
        <a:xfrm>
          <a:off x="7994913" y="2229497"/>
          <a:ext cx="484403" cy="484403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/>
        </a:p>
      </dsp:txBody>
      <dsp:txXfrm>
        <a:off x="8103904" y="2229497"/>
        <a:ext cx="266421" cy="364513"/>
      </dsp:txXfrm>
    </dsp:sp>
    <dsp:sp modelId="{EF894991-D2D6-4610-9B97-D525DD117AA7}">
      <dsp:nvSpPr>
        <dsp:cNvPr id="0" name=""/>
        <dsp:cNvSpPr/>
      </dsp:nvSpPr>
      <dsp:spPr>
        <a:xfrm>
          <a:off x="8545829" y="3086519"/>
          <a:ext cx="484403" cy="48440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200" kern="1200"/>
        </a:p>
      </dsp:txBody>
      <dsp:txXfrm>
        <a:off x="8654820" y="3086519"/>
        <a:ext cx="266421" cy="3645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77466-75CD-4508-934F-82A4CC34B070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E4B5E-0FDD-4365-A58B-83FC26C72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2" y="696413"/>
            <a:ext cx="2334495" cy="874648"/>
          </a:xfrm>
          <a:prstGeom prst="rect">
            <a:avLst/>
          </a:prstGeom>
        </p:spPr>
      </p:pic>
      <p:pic>
        <p:nvPicPr>
          <p:cNvPr id="4" name="Picture 3" descr="A blue and orange logo&#10;&#10;AI-generated content may be incorrect.">
            <a:extLst>
              <a:ext uri="{FF2B5EF4-FFF2-40B4-BE49-F238E27FC236}">
                <a16:creationId xmlns:a16="http://schemas.microsoft.com/office/drawing/2014/main" id="{8EED086E-F924-42A9-1EC3-B728AD8387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112" y="513504"/>
            <a:ext cx="2963995" cy="105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870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  <p15:guide id="2" pos="5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4415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465" y="1921796"/>
            <a:ext cx="10664316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189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723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105" y="1160463"/>
            <a:ext cx="96837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433" y="2797968"/>
            <a:ext cx="3555593" cy="1260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3659" y="2529809"/>
            <a:ext cx="4558483" cy="2155507"/>
          </a:xfrm>
        </p:spPr>
        <p:txBody>
          <a:bodyPr>
            <a:normAutofit/>
          </a:bodyPr>
          <a:lstStyle>
            <a:lvl1pPr marL="0" indent="0" algn="l">
              <a:buNone/>
              <a:defRPr sz="2200" b="1" i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027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0" y="1936545"/>
            <a:ext cx="11151013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6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3" y="701165"/>
            <a:ext cx="2291405" cy="8585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4" y="664313"/>
            <a:ext cx="2243270" cy="72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4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0073-0363-4AD4-A330-309ABE0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2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FA01-07D8-4897-9D19-6A6DCC64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43BA9-EF53-432F-8A85-A13797BB0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962" y="1808162"/>
            <a:ext cx="5580000" cy="4681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4C2BA-14F3-48C0-9E7A-C5214BB3A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038" y="1808162"/>
            <a:ext cx="5580000" cy="468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FE1E8-D514-401C-80D9-DFB11210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7038" y="6524624"/>
            <a:ext cx="1800000" cy="123111"/>
          </a:xfrm>
          <a:prstGeom prst="rect">
            <a:avLst/>
          </a:prstGeom>
        </p:spPr>
        <p:txBody>
          <a:bodyPr/>
          <a:lstStyle/>
          <a:p>
            <a:fld id="{88A207C2-CFE9-4A55-8DDA-82BE4DA92AE2}" type="datetime2">
              <a:rPr lang="en-GB" smtClean="0"/>
              <a:t>Tuesday, 08 April 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24B5E-6206-4DC9-9179-4F9FCA08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D403C-1FC0-4C90-B9A3-83FE406E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7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90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575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8" name="Picture 7" descr="A blue and orange logo&#10;&#10;AI-generated content may be incorrect.">
            <a:extLst>
              <a:ext uri="{FF2B5EF4-FFF2-40B4-BE49-F238E27FC236}">
                <a16:creationId xmlns:a16="http://schemas.microsoft.com/office/drawing/2014/main" id="{9128178C-6BEC-2271-CC86-7A4278D7851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50227"/>
            <a:ext cx="2263930" cy="80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71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3" r:id="rId4"/>
    <p:sldLayoutId id="2147483655" r:id="rId5"/>
    <p:sldLayoutId id="2147483675" r:id="rId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55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1026" userDrawn="1">
          <p15:clr>
            <a:srgbClr val="F26B43"/>
          </p15:clr>
        </p15:guide>
        <p15:guide id="7" orient="horz" pos="1139" userDrawn="1">
          <p15:clr>
            <a:srgbClr val="F26B43"/>
          </p15:clr>
        </p15:guide>
        <p15:guide id="8" orient="horz" pos="4110" userDrawn="1">
          <p15:clr>
            <a:srgbClr val="F26B43"/>
          </p15:clr>
        </p15:guide>
        <p15:guide id="9" orient="horz" pos="2614" userDrawn="1">
          <p15:clr>
            <a:srgbClr val="F26B43"/>
          </p15:clr>
        </p15:guide>
        <p15:guide id="10" orient="horz" pos="2727" userDrawn="1">
          <p15:clr>
            <a:srgbClr val="F26B43"/>
          </p15:clr>
        </p15:guide>
        <p15:guide id="11" pos="3727" userDrawn="1">
          <p15:clr>
            <a:srgbClr val="F26B43"/>
          </p15:clr>
        </p15:guide>
        <p15:guide id="12" pos="3953" userDrawn="1">
          <p15:clr>
            <a:srgbClr val="F26B43"/>
          </p15:clr>
        </p15:guide>
        <p15:guide id="13" pos="55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1660-35D0-4C89-A1D9-57021B891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" y="6289690"/>
            <a:ext cx="1533446" cy="48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0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5 Why’s - Template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1</a:t>
            </a:fld>
            <a:endParaRPr lang="en-GB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3772037"/>
              </p:ext>
            </p:extLst>
          </p:nvPr>
        </p:nvGraphicFramePr>
        <p:xfrm>
          <a:off x="485775" y="1922463"/>
          <a:ext cx="10663238" cy="414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9284" y="1363579"/>
            <a:ext cx="9737558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/>
              <a:t>Problem - </a:t>
            </a:r>
          </a:p>
        </p:txBody>
      </p:sp>
    </p:spTree>
    <p:extLst>
      <p:ext uri="{BB962C8B-B14F-4D97-AF65-F5344CB8AC3E}">
        <p14:creationId xmlns:p14="http://schemas.microsoft.com/office/powerpoint/2010/main" val="2167803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5 Why’s – How to use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2</a:t>
            </a:fld>
            <a:endParaRPr lang="en-GB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99494447"/>
              </p:ext>
            </p:extLst>
          </p:nvPr>
        </p:nvGraphicFramePr>
        <p:xfrm>
          <a:off x="96252" y="1922463"/>
          <a:ext cx="9581149" cy="414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4377" y="1363579"/>
            <a:ext cx="1031908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b="1"/>
              <a:t>Problem – insert problem here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19737" y="1973179"/>
            <a:ext cx="2943726" cy="5847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/>
              <a:t>Is this the root cause? No? Proceed to next why?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9127" y="2801893"/>
            <a:ext cx="2943726" cy="584775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/>
              <a:t>Is this the root cause? No? Proceed to next why?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02580" y="3673641"/>
            <a:ext cx="2943726" cy="584775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/>
              <a:t>Is this the root cause? No? Proceed to next why?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52021" y="4515852"/>
            <a:ext cx="2943726" cy="58477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/>
              <a:t>Is this the root cause? No? Proceed to next why?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3495" y="5301916"/>
            <a:ext cx="2382252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/>
              <a:t>Keep going until you find the root cause of the problem</a:t>
            </a:r>
          </a:p>
        </p:txBody>
      </p:sp>
    </p:spTree>
    <p:extLst>
      <p:ext uri="{BB962C8B-B14F-4D97-AF65-F5344CB8AC3E}">
        <p14:creationId xmlns:p14="http://schemas.microsoft.com/office/powerpoint/2010/main" val="4259064860"/>
      </p:ext>
    </p:extLst>
  </p:cSld>
  <p:clrMapOvr>
    <a:masterClrMapping/>
  </p:clrMapOvr>
</p:sld>
</file>

<file path=ppt/theme/theme1.xml><?xml version="1.0" encoding="utf-8"?>
<a:theme xmlns:a="http://schemas.openxmlformats.org/drawingml/2006/main" name="UKKA Theme (white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KKA Theme (midnight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FA3D83C36A9748A4CC70A969D37F6C" ma:contentTypeVersion="14" ma:contentTypeDescription="Create a new document." ma:contentTypeScope="" ma:versionID="a5d417025a57934fd01eaa6936fac95a">
  <xsd:schema xmlns:xsd="http://www.w3.org/2001/XMLSchema" xmlns:xs="http://www.w3.org/2001/XMLSchema" xmlns:p="http://schemas.microsoft.com/office/2006/metadata/properties" xmlns:ns2="c08a088b-fbaf-4f06-a868-d1899ff380c9" xmlns:ns3="e9d843ab-f20c-448a-9210-00d1c5e609c0" targetNamespace="http://schemas.microsoft.com/office/2006/metadata/properties" ma:root="true" ma:fieldsID="ab8b4c132ea8ccf499f1df19cc19778d" ns2:_="" ns3:_="">
    <xsd:import namespace="c08a088b-fbaf-4f06-a868-d1899ff380c9"/>
    <xsd:import namespace="e9d843ab-f20c-448a-9210-00d1c5e609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a088b-fbaf-4f06-a868-d1899ff380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0f7148-2208-4204-9df6-fda9bf33d3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d843ab-f20c-448a-9210-00d1c5e609c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e153be76-cd8a-448d-8690-b0504b87967e}" ma:internalName="TaxCatchAll" ma:showField="CatchAllData" ma:web="e9d843ab-f20c-448a-9210-00d1c5e609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8a088b-fbaf-4f06-a868-d1899ff380c9">
      <Terms xmlns="http://schemas.microsoft.com/office/infopath/2007/PartnerControls"/>
    </lcf76f155ced4ddcb4097134ff3c332f>
    <TaxCatchAll xmlns="e9d843ab-f20c-448a-9210-00d1c5e609c0" xsi:nil="true"/>
  </documentManagement>
</p:properties>
</file>

<file path=customXml/itemProps1.xml><?xml version="1.0" encoding="utf-8"?>
<ds:datastoreItem xmlns:ds="http://schemas.openxmlformats.org/officeDocument/2006/customXml" ds:itemID="{E6153D99-E131-4145-A6E8-397EBFB96A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BB10FF-56A1-4D49-A0DB-8427700B10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8a088b-fbaf-4f06-a868-d1899ff380c9"/>
    <ds:schemaRef ds:uri="e9d843ab-f20c-448a-9210-00d1c5e60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F5091E-437F-4854-8B61-B3CAC3CA700A}">
  <ds:schemaRefs>
    <ds:schemaRef ds:uri="http://schemas.microsoft.com/office/2006/metadata/properties"/>
    <ds:schemaRef ds:uri="http://schemas.microsoft.com/office/infopath/2007/PartnerControls"/>
    <ds:schemaRef ds:uri="c08a088b-fbaf-4f06-a868-d1899ff380c9"/>
    <ds:schemaRef ds:uri="e9d843ab-f20c-448a-9210-00d1c5e609c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Microsoft Office PowerPoint</Application>
  <PresentationFormat>Widescreen</PresentationFormat>
  <Paragraphs>21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Visby CF Bold</vt:lpstr>
      <vt:lpstr>Visby Round CF DemiBold</vt:lpstr>
      <vt:lpstr>Visby Round CF</vt:lpstr>
      <vt:lpstr>Calibri</vt:lpstr>
      <vt:lpstr>UKKA Theme (white)</vt:lpstr>
      <vt:lpstr>UKKA Theme (midnight)</vt:lpstr>
      <vt:lpstr>5 Why’s - Template</vt:lpstr>
      <vt:lpstr>5 Why’s – How to 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Ford</dc:creator>
  <cp:lastModifiedBy>Kay Elson</cp:lastModifiedBy>
  <cp:revision>3</cp:revision>
  <dcterms:created xsi:type="dcterms:W3CDTF">2021-07-07T08:58:23Z</dcterms:created>
  <dcterms:modified xsi:type="dcterms:W3CDTF">2025-04-08T09:39:28Z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0x0101003DFA3D83C36A9748A4CC70A969D37F6C</vt:lpwstr>
  </property>
</Properties>
</file>