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105" d="100"/>
          <a:sy n="105" d="100"/>
        </p:scale>
        <p:origin x="17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C93F39-792E-D1D1-9AD3-7D707CB2B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4069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8EDCE6-42FA-432C-0E38-D38F15C29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69" y="1124744"/>
            <a:ext cx="8844461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923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7AF743-19E1-CF72-18E9-E5F52BA43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2776"/>
            <a:ext cx="9144000" cy="423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5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0BF741-86BE-8CE5-4F6F-C40BB069A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08" y="1268760"/>
            <a:ext cx="9144000" cy="472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7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2C4CB5-CF7C-A6D6-AD42-66DDFCD51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24" y="1340768"/>
            <a:ext cx="8676456" cy="426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72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D0927E-5EB6-0D16-6B88-3BBF3CDEA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8760"/>
            <a:ext cx="9144000" cy="455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34878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177</TotalTime>
  <Words>54</Words>
  <Application>Microsoft Office PowerPoint</Application>
  <PresentationFormat>On-screen Show (4:3)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22</cp:revision>
  <dcterms:created xsi:type="dcterms:W3CDTF">2020-07-23T08:21:55Z</dcterms:created>
  <dcterms:modified xsi:type="dcterms:W3CDTF">2026-09-29T13:32:41Z</dcterms:modified>
</cp:coreProperties>
</file>