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>
        <p:scale>
          <a:sx n="110" d="100"/>
          <a:sy n="110" d="100"/>
        </p:scale>
        <p:origin x="1608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856D56-6568-4226-9C0A-9D81CFA43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" y="1105920"/>
            <a:ext cx="7896225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41059D-5962-66AF-FFB4-D1954AB36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40768"/>
            <a:ext cx="7973318" cy="453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F037D2-B0FF-F20F-9313-A4ACB6B61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268760"/>
            <a:ext cx="7709669" cy="452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24F19F-FC88-A6A6-0DA7-611665B29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45" y="1196752"/>
            <a:ext cx="8043310" cy="483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FB0E4B-E963-45AA-6F13-FF93D9ADE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52" y="1268760"/>
            <a:ext cx="8579296" cy="44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47" y="1117422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188817" y="548680"/>
            <a:ext cx="297266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</a:t>
            </a:r>
          </a:p>
          <a:p>
            <a:pPr algn="ctr"/>
            <a:r>
              <a:rPr lang="en-US" sz="1600" b="1" dirty="0">
                <a:ea typeface="Arial" pitchFamily="-106" charset="0"/>
                <a:cs typeface="Arial" pitchFamily="-106" charset="0"/>
              </a:rPr>
              <a:t>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59176" y="3717032"/>
            <a:ext cx="29726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2.6 </a:t>
            </a:r>
            <a:r>
              <a:rPr lang="en-GB" sz="1400" dirty="0">
                <a:cs typeface="Times New Roman" panose="02020603050405020304" pitchFamily="18" charset="0"/>
              </a:rPr>
              <a:t>KRT modality at 1 year for adult patients incident to KRT in 2023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Stop – treatment withdrawal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decreasing use of Tx at 1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EB33C-6F0A-0155-A206-94A1F5DA0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60" y="19198"/>
            <a:ext cx="6023681" cy="681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665" y="1146019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27349" y="620688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59174" y="3822981"/>
            <a:ext cx="3297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2.7 </a:t>
            </a:r>
            <a:r>
              <a:rPr lang="en-GB" sz="1400" dirty="0">
                <a:cs typeface="Times New Roman" panose="02020603050405020304" pitchFamily="18" charset="0"/>
              </a:rPr>
              <a:t>KRT modality at 1 year for adult patients incident to PD in 2023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Stop – treatment withdrawal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increasing use of PD at 1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3D986C-C410-AB58-B90E-96EFFEEFA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58" y="190500"/>
            <a:ext cx="568642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0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79117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E7825-B466-3503-F393-BB367CB75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382344"/>
            <a:ext cx="7470921" cy="40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1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E5F879-E267-7EB0-77C4-C9BC0247C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77" y="1403323"/>
            <a:ext cx="7950646" cy="40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B03E14-CB62-3A7D-5541-0510372EC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05334"/>
            <a:ext cx="8280920" cy="429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6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20C54-E1CB-B808-3552-2E512D031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24744"/>
            <a:ext cx="7601314" cy="497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48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49C71E-1307-2D10-0D84-76E5DC9FB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84784"/>
            <a:ext cx="8568952" cy="368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6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637DF-F127-498C-B8F9-BCE39FC0B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48" y="1412776"/>
            <a:ext cx="8136904" cy="428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5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D28CC2-1AB2-BE38-1F02-764A06D74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11803"/>
            <a:ext cx="7714233" cy="49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9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F793C7-07A0-E062-8C38-762D4ABEE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436005"/>
            <a:ext cx="8064896" cy="42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26388" y="3573016"/>
            <a:ext cx="39405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2.16 </a:t>
            </a:r>
            <a:r>
              <a:rPr lang="en-GB" sz="1400" dirty="0">
                <a:cs typeface="Times New Roman" panose="02020603050405020304" pitchFamily="18" charset="0"/>
              </a:rPr>
              <a:t>First dialysis access used for adult patients incident to KRT in 2024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incident patients on KRT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decreasing use of lines</a:t>
            </a:r>
          </a:p>
          <a:p>
            <a:r>
              <a:rPr lang="en-GB" sz="1200" dirty="0"/>
              <a:t>The percentage of pre-emptive transplants is underestimated for Antrim, Belfast and Ulster (see Appendix A section 2.2)</a:t>
            </a:r>
            <a:endParaRPr lang="en-GB" sz="12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DC5518-7DE1-27CD-6A08-267EB24D4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938" y="0"/>
            <a:ext cx="5077062" cy="653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20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20160F-FAAF-128F-1E30-8C1E6C881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19" y="1524281"/>
            <a:ext cx="8301161" cy="380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6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50903A-F03C-271C-CD24-15619402B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96" y="1196752"/>
            <a:ext cx="8276208" cy="453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13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F494C5-EA57-ACD6-F053-5214B42A7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1" y="1383028"/>
            <a:ext cx="8652879" cy="40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844685-1FA9-5CB3-86DC-7E8392EF1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52" y="1412776"/>
            <a:ext cx="8639128" cy="414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8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1A7DE3-3C99-7BA1-9E8B-C83528F05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32" y="1196752"/>
            <a:ext cx="8424936" cy="460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94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3A80BA-A7EC-331D-C297-771696E29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40768"/>
            <a:ext cx="8496944" cy="435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0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0A163C-15D1-A5F9-572D-DE2396C6E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96752"/>
            <a:ext cx="8352928" cy="470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34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1C3411-ECD4-F987-8814-518C64E1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65" y="1412776"/>
            <a:ext cx="8411269" cy="4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97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67A5DF-4221-0F98-C3AE-7525CEB80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13" y="1268760"/>
            <a:ext cx="853777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9240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1309</TotalTime>
  <Words>421</Words>
  <Application>Microsoft Office PowerPoint</Application>
  <PresentationFormat>On-screen Show (4:3)</PresentationFormat>
  <Paragraphs>71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27</cp:revision>
  <dcterms:created xsi:type="dcterms:W3CDTF">2020-07-23T08:21:55Z</dcterms:created>
  <dcterms:modified xsi:type="dcterms:W3CDTF">2026-09-29T13:57:23Z</dcterms:modified>
</cp:coreProperties>
</file>