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A97143-5AFB-276A-337D-41523827F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84" y="1305327"/>
            <a:ext cx="8263632" cy="514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C7D4D9-C538-6285-F54E-3F9A16E1D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556792"/>
            <a:ext cx="8352928" cy="42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5C2254-69F0-10E9-F264-2A90A3370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40768"/>
            <a:ext cx="8496944" cy="48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00ADD1-E62C-F5ED-29F4-90C26E1E0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484784"/>
            <a:ext cx="8640960" cy="405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284C1D-4509-00BB-05B1-159C4081B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424936" cy="496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D16FEB-F7FA-2070-925E-FED1E500D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40" y="1340768"/>
            <a:ext cx="8280920" cy="469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F87CEF-A7A2-E338-402A-331DFA4CC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47" y="1484784"/>
            <a:ext cx="889510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55041F-F46F-887B-0F19-6DCBB863D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266806"/>
            <a:ext cx="7632848" cy="52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F8EF69-B94B-D10C-6464-58FAF63D4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496944" cy="538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01D6D0-1BF0-51D0-FEE9-3721E518E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88" y="1916832"/>
            <a:ext cx="8839224" cy="36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3FCC2F-9251-111E-2FF6-A3328CF98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6" y="1556792"/>
            <a:ext cx="8723374" cy="429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EA5C67-42D3-2FD8-F788-EE35BF384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78" y="1412776"/>
            <a:ext cx="8676302" cy="465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C819E3-3A1A-2284-8DBD-3E3E4B6DB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8" y="1484784"/>
            <a:ext cx="8751452" cy="481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BEB5DC-26DB-7CE4-37C8-855F326E6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68" y="1556792"/>
            <a:ext cx="8916727" cy="45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BB0DAC-C646-A150-3AC3-FE675CFF4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12776"/>
            <a:ext cx="8496944" cy="46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B209F2-13D3-2EAD-1375-9CAAE242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02378"/>
            <a:ext cx="8352928" cy="517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238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25</cp:revision>
  <dcterms:created xsi:type="dcterms:W3CDTF">2020-07-23T08:21:55Z</dcterms:created>
  <dcterms:modified xsi:type="dcterms:W3CDTF">2026-09-29T14:07:26Z</dcterms:modified>
</cp:coreProperties>
</file>