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73" d="100"/>
          <a:sy n="73" d="100"/>
        </p:scale>
        <p:origin x="105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B29CEA-F461-D478-5BAF-46379B79F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196752"/>
            <a:ext cx="8064896" cy="558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18F67F-023A-EC7D-2716-06E94B544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10" y="1628800"/>
            <a:ext cx="8712968" cy="43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4A5D48-C285-7EFD-BD53-4A9D6A09E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484784"/>
            <a:ext cx="8658026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2233E3-7275-1BB6-3823-14470EDD1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45" y="1412776"/>
            <a:ext cx="8664034" cy="45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2670E6-AE5E-101B-4380-0EFAB38BA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628800"/>
            <a:ext cx="8839044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E39D31-50D3-EA22-6576-1501DA11A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9" y="1772816"/>
            <a:ext cx="9000982" cy="393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E8C240-63F1-2E1B-E9A1-F7CDA6365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700808"/>
            <a:ext cx="9018185" cy="368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03E54D-48A7-88B8-ECBD-E2A019901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556792"/>
            <a:ext cx="8712968" cy="453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420ADE-634D-6905-7852-84380F126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9" y="1772816"/>
            <a:ext cx="9126181" cy="381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FCB548-8357-E24D-35A9-715BE67EA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1" y="1844824"/>
            <a:ext cx="9036497" cy="38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78726F-AF11-7216-C84A-55E199600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07300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B219B5-FF7B-CF75-763A-CD8541268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6" y="1988840"/>
            <a:ext cx="8964488" cy="37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FD9634-3B65-36F4-2011-32F04529A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59" y="1844824"/>
            <a:ext cx="8778681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E5F3D9-E655-3BEE-B80C-04372C9B5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5" y="1628800"/>
            <a:ext cx="9132645" cy="399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370F9F-B7BF-DD4A-D56A-27F5AED51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6" y="1556792"/>
            <a:ext cx="8964488" cy="436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1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241964-D93D-B4B1-691F-F8E0B84CD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151589"/>
            <a:ext cx="8640960" cy="532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96477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252</TotalTime>
  <Words>144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27</cp:revision>
  <dcterms:created xsi:type="dcterms:W3CDTF">2020-07-23T08:21:55Z</dcterms:created>
  <dcterms:modified xsi:type="dcterms:W3CDTF">2026-10-23T08:52:52Z</dcterms:modified>
</cp:coreProperties>
</file>