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73" d="100"/>
          <a:sy n="73" d="100"/>
        </p:scale>
        <p:origin x="105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0872BD-3F69-FD11-55B8-653BE0799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268760"/>
            <a:ext cx="8208912" cy="510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18A077-ABE6-8224-AC84-7E55A1952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25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1B5ACA-CC2E-34BD-3876-1756835ED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1628800"/>
            <a:ext cx="8856984" cy="402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CD6EAE-3DD5-2A7A-9622-7E7D3664C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12776"/>
            <a:ext cx="8928992" cy="447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518686-AE81-7E92-A757-D804A0E13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97" y="1412776"/>
            <a:ext cx="8724205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2CC13F-7A50-EC96-B7B1-FF960917B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50" y="1484784"/>
            <a:ext cx="8784976" cy="451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F70184-D189-0E2C-B82C-AA72DF14A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340768"/>
            <a:ext cx="8712968" cy="468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B53A43-C420-DB97-D514-E663EF13F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484784"/>
            <a:ext cx="8618070" cy="421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34C082-7A91-2500-E5DD-B4599E978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52" y="1412776"/>
            <a:ext cx="8490295" cy="478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9EC9BE-0498-89EA-D57D-BBEEC4B2C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30" y="1412776"/>
            <a:ext cx="8720339" cy="479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BD5337-84D3-5DB6-00F8-6641E1BD5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39199" cy="390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F39AD-C167-E8EF-FF75-64E83EBC8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16" y="1772816"/>
            <a:ext cx="8712968" cy="387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440679-3189-AD82-8655-B05293411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9" y="1844825"/>
            <a:ext cx="9125162" cy="379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90CE92-3452-5942-72F1-C701C0A3D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23" y="1628800"/>
            <a:ext cx="9079941" cy="42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2B589A-98B2-3F57-CF00-C5C82CBDF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65" y="1916832"/>
            <a:ext cx="8802923" cy="402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230370" y="3212976"/>
            <a:ext cx="350376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5.16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Dialysis access in adult patients prevalent to dialysis on 31/12/2024 by centre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patients on dialysis in a centre in brackets (centres with &lt;70% access data for the prevalent dialysis population were excluded).</a:t>
            </a:r>
          </a:p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AVF – arteriovenous fistula; AVG – arteriovenous graft; NTL – non-tunnelled line; TL – tunnelled 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FEF6CC-039F-562A-9CB8-CF09442B8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986" y="33337"/>
            <a:ext cx="493395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9DC095-67D4-7232-C87F-8DCA818C2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196751"/>
            <a:ext cx="8280920" cy="505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276</TotalTime>
  <Words>212</Words>
  <Application>Microsoft Office PowerPoint</Application>
  <PresentationFormat>On-screen Show (4:3)</PresentationFormat>
  <Paragraphs>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28</cp:revision>
  <dcterms:created xsi:type="dcterms:W3CDTF">2020-07-23T08:21:55Z</dcterms:created>
  <dcterms:modified xsi:type="dcterms:W3CDTF">2026-09-29T14:32:35Z</dcterms:modified>
</cp:coreProperties>
</file>