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327" autoAdjust="0"/>
    <p:restoredTop sz="94660"/>
  </p:normalViewPr>
  <p:slideViewPr>
    <p:cSldViewPr>
      <p:cViewPr varScale="1">
        <p:scale>
          <a:sx n="73" d="100"/>
          <a:sy n="73" d="100"/>
        </p:scale>
        <p:origin x="1052" y="3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0510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75371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76619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41761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86011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sz="4000"/>
            </a:lvl1pPr>
          </a:lstStyle>
          <a:p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22nd Annual Report</a:t>
            </a:r>
            <a:br>
              <a:rPr lang="en-US" sz="1600" b="1" dirty="0">
                <a:ea typeface="Arial" pitchFamily="-106" charset="0"/>
                <a:cs typeface="Arial" pitchFamily="-106" charset="0"/>
              </a:rPr>
            </a:br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31/12/2018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67023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86557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58733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03414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74004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A840D-0970-4BB3-B65A-B8F95839AE8E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98687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96106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02125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848114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061834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261018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080317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902644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518482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937963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097513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20B3AA-9920-4B11-BA5B-0498E558DEC6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64287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9A840D-0970-4BB3-B65A-B8F95839AE8E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941D73-9E5F-48F7-B2A1-DAF634F07A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11624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20B3AA-9920-4B11-BA5B-0498E558DEC6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32F010-C108-4340-8E9A-BF9F1F6A5C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79581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28th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31/12/2024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6066936-BB4A-CD40-7684-706B5FB7C7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552" y="1340768"/>
            <a:ext cx="8064896" cy="5232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34519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28th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31/12/2024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8A2AC74-21DD-FB70-4148-CB9F8EA29C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552" y="1280120"/>
            <a:ext cx="8208912" cy="5193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90050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28th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31/12/2024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1F3BD4B-A0BF-54CC-5F08-EC7DDF5B4D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520" y="1628800"/>
            <a:ext cx="8525460" cy="4187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060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28th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31/12/2024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D459ED1-8A33-1431-9CB9-E2FF9313B7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217" y="1412776"/>
            <a:ext cx="9116195" cy="4623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50063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28th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31/12/2024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CF24127-35DA-6862-8A28-1026480484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85" y="1556792"/>
            <a:ext cx="8881220" cy="4600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14154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28th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31/12/2024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9335AE1-0781-E9A2-0D5B-C8FA5C4A63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760" y="1844824"/>
            <a:ext cx="8892480" cy="4003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66083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28th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31/12/2024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F3547C2-7E22-F6EB-8B31-0A9707D208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756" y="1556792"/>
            <a:ext cx="8964488" cy="4416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47610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28th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31/12/2024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8D7486C-825C-E1C7-BAB8-1ED94D3B3B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826" y="1772816"/>
            <a:ext cx="8954347" cy="3888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61074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28th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31/12/2024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C3A0DE2-FE11-5DDB-7B4C-0E0EA8DF15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772816"/>
            <a:ext cx="9101096" cy="3757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43929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28th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31/12/2024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6561C9A-BBEC-891B-1560-14E2EC587A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504" y="1844824"/>
            <a:ext cx="8928992" cy="3582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59878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28th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31/12/2024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438A9A1-D505-D99A-97BF-E6DA3849B7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4420" y="1916832"/>
            <a:ext cx="8782076" cy="3616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97388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28th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31/12/2024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A22C293-35A2-FFAE-A380-F00C04D63B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528" y="1412776"/>
            <a:ext cx="8367328" cy="4518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84548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28th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31/12/2024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4174D22-D829-F316-455A-AD7E9A3234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124744"/>
            <a:ext cx="9144297" cy="5247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63034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/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28th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31/12/2024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7F071F77-45D3-4D5D-9331-CA079C58BDF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C192D39-5EA7-77BC-D604-24CAF68930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2203" y="1268760"/>
            <a:ext cx="8599593" cy="5110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62238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64A27A-3DC4-D312-3ED5-B251D0960B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3">
            <a:extLst>
              <a:ext uri="{FF2B5EF4-FFF2-40B4-BE49-F238E27FC236}">
                <a16:creationId xmlns:a16="http://schemas.microsoft.com/office/drawing/2014/main" id="{C0C16B67-0608-C960-84B8-947D61F8DD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44924" y="384762"/>
            <a:ext cx="3454152" cy="50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r>
              <a:rPr lang="en-GB" sz="1600" b="1" dirty="0">
                <a:ea typeface="Arial" pitchFamily="-106" charset="0"/>
                <a:cs typeface="Arial" pitchFamily="-106" charset="0"/>
              </a:rPr>
              <a:t>UK Renal Registry </a:t>
            </a:r>
            <a:r>
              <a:rPr lang="en-US" sz="1600" b="1" dirty="0">
                <a:ea typeface="Arial" pitchFamily="-106" charset="0"/>
                <a:cs typeface="Arial" pitchFamily="-106" charset="0"/>
              </a:rPr>
              <a:t>28th Annual Report</a:t>
            </a:r>
          </a:p>
          <a:p>
            <a:pPr algn="ctr"/>
            <a:r>
              <a:rPr lang="en-US" sz="1400" b="1" dirty="0">
                <a:solidFill>
                  <a:schemeClr val="bg1">
                    <a:lumMod val="50000"/>
                  </a:schemeClr>
                </a:solidFill>
                <a:ea typeface="Arial" pitchFamily="-106" charset="0"/>
                <a:cs typeface="Arial" pitchFamily="-106" charset="0"/>
              </a:rPr>
              <a:t>Data to 31/12/2024</a:t>
            </a:r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5E82AC37-662E-BD0E-503B-791063D5975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77" y="379117"/>
            <a:ext cx="1594203" cy="74562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9C877E1-286D-3F59-E527-CFE88C67E2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536" y="1340768"/>
            <a:ext cx="8352928" cy="4926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1069119"/>
      </p:ext>
    </p:extLst>
  </p:cSld>
  <p:clrMapOvr>
    <a:masterClrMapping/>
  </p:clrMapOvr>
</p:sld>
</file>

<file path=ppt/theme/theme1.xml><?xml version="1.0" encoding="utf-8"?>
<a:theme xmlns:a="http://schemas.openxmlformats.org/drawingml/2006/main" name="Slide_template_22nd_report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Slide_template_22nd_report</Template>
  <TotalTime>303</TotalTime>
  <Words>135</Words>
  <Application>Microsoft Office PowerPoint</Application>
  <PresentationFormat>On-screen Show (4:3)</PresentationFormat>
  <Paragraphs>30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Arial</vt:lpstr>
      <vt:lpstr>Calibri</vt:lpstr>
      <vt:lpstr>Slide_template_22nd_report</vt:lpstr>
      <vt:lpstr>Custom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Sharece Charles</dc:creator>
  <cp:lastModifiedBy>Lauren Windsor</cp:lastModifiedBy>
  <cp:revision>28</cp:revision>
  <dcterms:created xsi:type="dcterms:W3CDTF">2020-07-23T08:21:55Z</dcterms:created>
  <dcterms:modified xsi:type="dcterms:W3CDTF">2026-09-29T15:14:03Z</dcterms:modified>
</cp:coreProperties>
</file>