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4660"/>
  </p:normalViewPr>
  <p:slideViewPr>
    <p:cSldViewPr>
      <p:cViewPr varScale="1">
        <p:scale>
          <a:sx n="73" d="100"/>
          <a:sy n="73" d="100"/>
        </p:scale>
        <p:origin x="1052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888BFF-0180-F368-7EDE-1F898F221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412775"/>
            <a:ext cx="8136904" cy="503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72340E-3728-0C7E-380C-D799FBC9D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532" y="1340768"/>
            <a:ext cx="8424936" cy="469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05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11ABC0-7EA1-2BDF-B91A-67D402BDA9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700808"/>
            <a:ext cx="8496944" cy="395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E607DF-6702-4C18-2E67-2BC4EF22DE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700808"/>
            <a:ext cx="8504571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06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9CEEA2D-FB26-7F89-C42B-50A8426DB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844823"/>
            <a:ext cx="8352928" cy="3824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1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1BFD95-6CD4-F7CF-0F54-204613FED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164" y="1772816"/>
            <a:ext cx="8723672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08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9EFA985-E071-0530-BB38-922182E08F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714" y="1772816"/>
            <a:ext cx="8736884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761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273CF5-67C9-C887-C638-FEA558456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830" y="1844824"/>
            <a:ext cx="8551650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107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F629B72-1E33-66FB-8F20-04D465CEE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526" y="1844824"/>
            <a:ext cx="8586954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92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79F9F7-0DB1-9530-E0D8-D4794C5B6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340768"/>
            <a:ext cx="8712968" cy="479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87885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271</TotalTime>
  <Words>90</Words>
  <Application>Microsoft Office PowerPoint</Application>
  <PresentationFormat>On-screen Show (4:3)</PresentationFormat>
  <Paragraphs>20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Lauren Windsor</cp:lastModifiedBy>
  <cp:revision>29</cp:revision>
  <dcterms:created xsi:type="dcterms:W3CDTF">2020-07-23T08:21:55Z</dcterms:created>
  <dcterms:modified xsi:type="dcterms:W3CDTF">2026-09-29T15:19:09Z</dcterms:modified>
</cp:coreProperties>
</file>