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B3EC89-FC6A-334D-BF8B-870747232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80" y="1268760"/>
            <a:ext cx="8351839" cy="494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38918B-18C6-2545-431F-0A14DCA2F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98" y="1700808"/>
            <a:ext cx="862060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12FF95-FA2E-F5C1-249B-D164B2E72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00" y="1628800"/>
            <a:ext cx="8838599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697074-D35F-F1B6-58E4-C5F7F471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2" y="1988840"/>
            <a:ext cx="904883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EF5B91-2FA9-A9A1-E95E-941C194DC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" y="1628800"/>
            <a:ext cx="9057785" cy="40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0BA3AA-CF42-07F1-FA1C-7B7C333E9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54" y="1628800"/>
            <a:ext cx="8871692" cy="442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D5693A-4F59-067C-39C0-91506DBE1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56792"/>
            <a:ext cx="8928992" cy="44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6F2F1-29A1-69A8-CB89-2633DE65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56792"/>
            <a:ext cx="8784976" cy="434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43F084-CBFE-B24D-EBFE-3325747E8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556792"/>
            <a:ext cx="8712968" cy="43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29EFFF-F886-F56D-CEC2-85C3B45B9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84784"/>
            <a:ext cx="8712968" cy="445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55722E-AF95-1948-393D-1B75A084A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33" y="1700808"/>
            <a:ext cx="886435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7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36F10F-4AF6-BA18-FDB6-34F3FBBB2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28800"/>
            <a:ext cx="8784976" cy="444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2E1413-2C3F-B604-9BA1-ACDC17F7E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9" y="1484784"/>
            <a:ext cx="8864376" cy="46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94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487EC3-818D-A934-1DEF-9D12C492A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8" y="1700808"/>
            <a:ext cx="9125162" cy="42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9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58D015-DF74-CD04-8308-2C677ECD5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56792"/>
            <a:ext cx="8928992" cy="460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92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FD4A0E-8612-0DDC-C0D6-D20E06963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340768"/>
            <a:ext cx="8784976" cy="462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407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286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31</cp:revision>
  <dcterms:created xsi:type="dcterms:W3CDTF">2020-07-23T08:21:55Z</dcterms:created>
  <dcterms:modified xsi:type="dcterms:W3CDTF">2026-09-29T15:26:54Z</dcterms:modified>
</cp:coreProperties>
</file>